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embeddedFontLst>
    <p:embeddedFont>
      <p:font typeface="Georgia" panose="02040502050405020303" pitchFamily="18" charset="0"/>
      <p:regular r:id="rId26"/>
      <p:bold r:id="rId27"/>
      <p:italic r:id="rId28"/>
      <p:boldItalic r:id="rId29"/>
    </p:embeddedFont>
    <p:embeddedFont>
      <p:font typeface="Play"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bnJxkgQsO8uDRAeE9NoXD7G7II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B1FDDA-7041-441F-A86C-79D0A22F1325}" v="1" dt="2025-04-14T07:18:15.258"/>
  </p1510:revLst>
</p1510:revInfo>
</file>

<file path=ppt/tableStyles.xml><?xml version="1.0" encoding="utf-8"?>
<a:tblStyleLst xmlns:a="http://schemas.openxmlformats.org/drawingml/2006/main" def="{2CB52D09-5B83-47B9-87B5-84917902D465}">
  <a:tblStyle styleId="{2CB52D09-5B83-47B9-87B5-84917902D465}"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F0"/>
          </a:solidFill>
        </a:fill>
      </a:tcStyle>
    </a:wholeTbl>
    <a:band1H>
      <a:tcTxStyle/>
      <a:tcStyle>
        <a:tcBdr/>
        <a:fill>
          <a:solidFill>
            <a:srgbClr val="CBCFE0"/>
          </a:solidFill>
        </a:fill>
      </a:tcStyle>
    </a:band1H>
    <a:band2H>
      <a:tcTxStyle/>
      <a:tcStyle>
        <a:tcBdr/>
      </a:tcStyle>
    </a:band2H>
    <a:band1V>
      <a:tcTxStyle/>
      <a:tcStyle>
        <a:tcBdr/>
        <a:fill>
          <a:solidFill>
            <a:srgbClr val="CBCFE0"/>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54"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Maffei" userId="a119a52e-8f4f-40e6-be0f-4e5f9ee8d680" providerId="ADAL" clId="{98B1FDDA-7041-441F-A86C-79D0A22F1325}"/>
    <pc:docChg chg="modSld">
      <pc:chgData name="Antonio Maffei" userId="a119a52e-8f4f-40e6-be0f-4e5f9ee8d680" providerId="ADAL" clId="{98B1FDDA-7041-441F-A86C-79D0A22F1325}" dt="2025-04-14T07:18:18.360" v="1" actId="1076"/>
      <pc:docMkLst>
        <pc:docMk/>
      </pc:docMkLst>
      <pc:sldChg chg="addSp modSp mod modNotes">
        <pc:chgData name="Antonio Maffei" userId="a119a52e-8f4f-40e6-be0f-4e5f9ee8d680" providerId="ADAL" clId="{98B1FDDA-7041-441F-A86C-79D0A22F1325}" dt="2025-04-14T07:18:18.360" v="1" actId="1076"/>
        <pc:sldMkLst>
          <pc:docMk/>
          <pc:sldMk cId="0" sldId="256"/>
        </pc:sldMkLst>
        <pc:spChg chg="add mod">
          <ac:chgData name="Antonio Maffei" userId="a119a52e-8f4f-40e6-be0f-4e5f9ee8d680" providerId="ADAL" clId="{98B1FDDA-7041-441F-A86C-79D0A22F1325}" dt="2025-04-14T07:18:18.360" v="1" actId="1076"/>
          <ac:spMkLst>
            <pc:docMk/>
            <pc:sldMk cId="0" sldId="256"/>
            <ac:spMk id="2" creationId="{0E589F7D-1D3E-3735-9F3C-8A49271630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4" name="Google Shape;554;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4" name="Google Shape;57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4" name="Google Shape;594;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2" name="Google Shape;602;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bild">
  <p:cSld name="Titelbild">
    <p:spTree>
      <p:nvGrpSpPr>
        <p:cNvPr id="1" name="Shape 11"/>
        <p:cNvGrpSpPr/>
        <p:nvPr/>
      </p:nvGrpSpPr>
      <p:grpSpPr>
        <a:xfrm>
          <a:off x="0" y="0"/>
          <a:ext cx="0" cy="0"/>
          <a:chOff x="0" y="0"/>
          <a:chExt cx="0" cy="0"/>
        </a:xfrm>
      </p:grpSpPr>
      <p:pic>
        <p:nvPicPr>
          <p:cNvPr id="12" name="Google Shape;12;p24"/>
          <p:cNvPicPr preferRelativeResize="0"/>
          <p:nvPr/>
        </p:nvPicPr>
        <p:blipFill rotWithShape="1">
          <a:blip r:embed="rId2">
            <a:alphaModFix/>
          </a:blip>
          <a:srcRect l="27231" t="40906" r="20987" b="17529"/>
          <a:stretch/>
        </p:blipFill>
        <p:spPr>
          <a:xfrm>
            <a:off x="334433" y="3390212"/>
            <a:ext cx="11523135" cy="3235281"/>
          </a:xfrm>
          <a:prstGeom prst="rect">
            <a:avLst/>
          </a:prstGeom>
          <a:noFill/>
          <a:ln>
            <a:noFill/>
          </a:ln>
        </p:spPr>
      </p:pic>
      <p:sp>
        <p:nvSpPr>
          <p:cNvPr id="13" name="Google Shape;13;p24"/>
          <p:cNvSpPr txBox="1">
            <a:spLocks noGrp="1"/>
          </p:cNvSpPr>
          <p:nvPr>
            <p:ph type="ctrTitle"/>
          </p:nvPr>
        </p:nvSpPr>
        <p:spPr>
          <a:xfrm>
            <a:off x="612731" y="1439250"/>
            <a:ext cx="10908287" cy="858260"/>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4"/>
          <p:cNvSpPr txBox="1">
            <a:spLocks noGrp="1"/>
          </p:cNvSpPr>
          <p:nvPr>
            <p:ph type="subTitle" idx="1"/>
          </p:nvPr>
        </p:nvSpPr>
        <p:spPr>
          <a:xfrm>
            <a:off x="612731" y="2297510"/>
            <a:ext cx="10908287" cy="948041"/>
          </a:xfrm>
          <a:prstGeom prst="rect">
            <a:avLst/>
          </a:prstGeom>
          <a:noFill/>
          <a:ln>
            <a:noFill/>
          </a:ln>
        </p:spPr>
        <p:txBody>
          <a:bodyPr spcFirstLastPara="1" wrap="square" lIns="108000" tIns="45700" rIns="90000" bIns="45700" anchor="t" anchorCtr="0">
            <a:noAutofit/>
          </a:bodyPr>
          <a:lstStyle>
            <a:lvl1pPr lvl="0" algn="l">
              <a:lnSpc>
                <a:spcPct val="90000"/>
              </a:lnSpc>
              <a:spcBef>
                <a:spcPts val="1000"/>
              </a:spcBef>
              <a:spcAft>
                <a:spcPts val="0"/>
              </a:spcAft>
              <a:buClr>
                <a:schemeClr val="dk1"/>
              </a:buClr>
              <a:buSzPts val="2667"/>
              <a:buNone/>
              <a:defRPr sz="2667">
                <a:solidFill>
                  <a:schemeClr val="dk1"/>
                </a:solidFill>
              </a:defRPr>
            </a:lvl1pPr>
            <a:lvl2pPr lvl="1" algn="ctr">
              <a:lnSpc>
                <a:spcPct val="90000"/>
              </a:lnSpc>
              <a:spcBef>
                <a:spcPts val="500"/>
              </a:spcBef>
              <a:spcAft>
                <a:spcPts val="0"/>
              </a:spcAft>
              <a:buClr>
                <a:schemeClr val="dk1"/>
              </a:buClr>
              <a:buSzPts val="2667"/>
              <a:buNone/>
              <a:defRPr sz="2667"/>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133"/>
              <a:buNone/>
              <a:defRPr sz="2133"/>
            </a:lvl4pPr>
            <a:lvl5pPr lvl="4" algn="ctr">
              <a:lnSpc>
                <a:spcPct val="90000"/>
              </a:lnSpc>
              <a:spcBef>
                <a:spcPts val="500"/>
              </a:spcBef>
              <a:spcAft>
                <a:spcPts val="0"/>
              </a:spcAft>
              <a:buClr>
                <a:schemeClr val="dk1"/>
              </a:buClr>
              <a:buSzPts val="2133"/>
              <a:buNone/>
              <a:defRPr sz="2133"/>
            </a:lvl5pPr>
            <a:lvl6pPr lvl="5" algn="ctr">
              <a:lnSpc>
                <a:spcPct val="90000"/>
              </a:lnSpc>
              <a:spcBef>
                <a:spcPts val="500"/>
              </a:spcBef>
              <a:spcAft>
                <a:spcPts val="0"/>
              </a:spcAft>
              <a:buClr>
                <a:schemeClr val="dk1"/>
              </a:buClr>
              <a:buSzPts val="2133"/>
              <a:buNone/>
              <a:defRPr sz="2133"/>
            </a:lvl6pPr>
            <a:lvl7pPr lvl="6" algn="ctr">
              <a:lnSpc>
                <a:spcPct val="90000"/>
              </a:lnSpc>
              <a:spcBef>
                <a:spcPts val="500"/>
              </a:spcBef>
              <a:spcAft>
                <a:spcPts val="0"/>
              </a:spcAft>
              <a:buClr>
                <a:schemeClr val="dk1"/>
              </a:buClr>
              <a:buSzPts val="2133"/>
              <a:buNone/>
              <a:defRPr sz="2133"/>
            </a:lvl7pPr>
            <a:lvl8pPr lvl="7" algn="ctr">
              <a:lnSpc>
                <a:spcPct val="90000"/>
              </a:lnSpc>
              <a:spcBef>
                <a:spcPts val="500"/>
              </a:spcBef>
              <a:spcAft>
                <a:spcPts val="0"/>
              </a:spcAft>
              <a:buClr>
                <a:schemeClr val="dk1"/>
              </a:buClr>
              <a:buSzPts val="2133"/>
              <a:buNone/>
              <a:defRPr sz="2133"/>
            </a:lvl8pPr>
            <a:lvl9pPr lvl="8" algn="ctr">
              <a:lnSpc>
                <a:spcPct val="90000"/>
              </a:lnSpc>
              <a:spcBef>
                <a:spcPts val="500"/>
              </a:spcBef>
              <a:spcAft>
                <a:spcPts val="0"/>
              </a:spcAft>
              <a:buClr>
                <a:schemeClr val="dk1"/>
              </a:buClr>
              <a:buSzPts val="2133"/>
              <a:buNone/>
              <a:defRPr sz="2133"/>
            </a:lvl9pPr>
          </a:lstStyle>
          <a:p>
            <a:endParaRPr/>
          </a:p>
        </p:txBody>
      </p:sp>
      <p:grpSp>
        <p:nvGrpSpPr>
          <p:cNvPr id="15" name="Google Shape;15;p24"/>
          <p:cNvGrpSpPr/>
          <p:nvPr/>
        </p:nvGrpSpPr>
        <p:grpSpPr>
          <a:xfrm>
            <a:off x="0" y="0"/>
            <a:ext cx="1563707" cy="1574800"/>
            <a:chOff x="0" y="0"/>
            <a:chExt cx="1118774" cy="1126711"/>
          </a:xfrm>
        </p:grpSpPr>
        <p:pic>
          <p:nvPicPr>
            <p:cNvPr id="16" name="Google Shape;16;p24"/>
            <p:cNvPicPr preferRelativeResize="0"/>
            <p:nvPr/>
          </p:nvPicPr>
          <p:blipFill rotWithShape="1">
            <a:blip r:embed="rId3">
              <a:alphaModFix/>
            </a:blip>
            <a:srcRect/>
            <a:stretch/>
          </p:blipFill>
          <p:spPr>
            <a:xfrm>
              <a:off x="238674" y="237964"/>
              <a:ext cx="641393" cy="649783"/>
            </a:xfrm>
            <a:prstGeom prst="rect">
              <a:avLst/>
            </a:prstGeom>
            <a:noFill/>
            <a:ln>
              <a:noFill/>
            </a:ln>
          </p:spPr>
        </p:pic>
        <p:grpSp>
          <p:nvGrpSpPr>
            <p:cNvPr id="17" name="Google Shape;17;p24"/>
            <p:cNvGrpSpPr/>
            <p:nvPr/>
          </p:nvGrpSpPr>
          <p:grpSpPr>
            <a:xfrm>
              <a:off x="440017" y="0"/>
              <a:ext cx="238707" cy="238781"/>
              <a:chOff x="2212991" y="4839051"/>
              <a:chExt cx="754419" cy="754653"/>
            </a:xfrm>
          </p:grpSpPr>
          <p:sp>
            <p:nvSpPr>
              <p:cNvPr id="18" name="Google Shape;18;p24"/>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9" name="Google Shape;19;p24"/>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0" name="Google Shape;20;p24"/>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1" name="Google Shape;21;p24"/>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2" name="Google Shape;22;p24"/>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3" name="Google Shape;23;p24"/>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4" name="Google Shape;24;p24"/>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5" name="Google Shape;25;p24"/>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6" name="Google Shape;26;p24"/>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27" name="Google Shape;27;p24"/>
            <p:cNvGrpSpPr/>
            <p:nvPr/>
          </p:nvGrpSpPr>
          <p:grpSpPr>
            <a:xfrm>
              <a:off x="440017" y="887930"/>
              <a:ext cx="238707" cy="238781"/>
              <a:chOff x="2212991" y="4839051"/>
              <a:chExt cx="754419" cy="754653"/>
            </a:xfrm>
          </p:grpSpPr>
          <p:sp>
            <p:nvSpPr>
              <p:cNvPr id="28" name="Google Shape;28;p24"/>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9" name="Google Shape;29;p24"/>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0" name="Google Shape;30;p24"/>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1" name="Google Shape;31;p24"/>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2" name="Google Shape;32;p24"/>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3" name="Google Shape;33;p24"/>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4" name="Google Shape;34;p24"/>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5" name="Google Shape;35;p24"/>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6" name="Google Shape;36;p24"/>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37" name="Google Shape;37;p24"/>
            <p:cNvGrpSpPr/>
            <p:nvPr/>
          </p:nvGrpSpPr>
          <p:grpSpPr>
            <a:xfrm>
              <a:off x="0" y="443465"/>
              <a:ext cx="238707" cy="238781"/>
              <a:chOff x="2212991" y="4839051"/>
              <a:chExt cx="754419" cy="754653"/>
            </a:xfrm>
          </p:grpSpPr>
          <p:sp>
            <p:nvSpPr>
              <p:cNvPr id="38" name="Google Shape;38;p24"/>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9" name="Google Shape;39;p24"/>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0" name="Google Shape;40;p24"/>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1" name="Google Shape;41;p24"/>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2" name="Google Shape;42;p24"/>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3" name="Google Shape;43;p24"/>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4" name="Google Shape;44;p24"/>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5" name="Google Shape;45;p24"/>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6" name="Google Shape;46;p24"/>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47" name="Google Shape;47;p24"/>
            <p:cNvGrpSpPr/>
            <p:nvPr/>
          </p:nvGrpSpPr>
          <p:grpSpPr>
            <a:xfrm>
              <a:off x="880067" y="443465"/>
              <a:ext cx="238707" cy="238781"/>
              <a:chOff x="2212991" y="4839051"/>
              <a:chExt cx="754419" cy="754653"/>
            </a:xfrm>
          </p:grpSpPr>
          <p:sp>
            <p:nvSpPr>
              <p:cNvPr id="48" name="Google Shape;48;p24"/>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9" name="Google Shape;49;p24"/>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0" name="Google Shape;50;p24"/>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1" name="Google Shape;51;p24"/>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2" name="Google Shape;52;p24"/>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3" name="Google Shape;53;p24"/>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4" name="Google Shape;54;p24"/>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5" name="Google Shape;55;p24"/>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6" name="Google Shape;56;p24"/>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cxnSp>
        <p:nvCxnSpPr>
          <p:cNvPr id="57" name="Google Shape;57;p24"/>
          <p:cNvCxnSpPr/>
          <p:nvPr/>
        </p:nvCxnSpPr>
        <p:spPr>
          <a:xfrm>
            <a:off x="330222" y="6522329"/>
            <a:ext cx="11527345"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6"/>
          <p:cNvSpPr>
            <a:spLocks noGrp="1"/>
          </p:cNvSpPr>
          <p:nvPr>
            <p:ph type="pic" idx="2"/>
          </p:nvPr>
        </p:nvSpPr>
        <p:spPr>
          <a:xfrm>
            <a:off x="5183188" y="987425"/>
            <a:ext cx="6172200" cy="4873625"/>
          </a:xfrm>
          <a:prstGeom prst="rect">
            <a:avLst/>
          </a:prstGeom>
          <a:noFill/>
          <a:ln>
            <a:noFill/>
          </a:ln>
        </p:spPr>
      </p:sp>
      <p:sp>
        <p:nvSpPr>
          <p:cNvPr id="111" name="Google Shape;111;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2" name="Google Shape;11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178" name="Google Shape;178;p26"/>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6"/>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80" name="Google Shape;180;p26"/>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lvl1pPr marL="457200" lvl="0" indent="-364045" algn="l">
              <a:lnSpc>
                <a:spcPct val="90000"/>
              </a:lnSpc>
              <a:spcBef>
                <a:spcPts val="1333"/>
              </a:spcBef>
              <a:spcAft>
                <a:spcPts val="0"/>
              </a:spcAft>
              <a:buSzPts val="2133"/>
              <a:buChar char="•"/>
              <a:defRPr sz="2133"/>
            </a:lvl1pPr>
            <a:lvl2pPr marL="914400" lvl="1" indent="-347154" algn="l">
              <a:lnSpc>
                <a:spcPct val="90000"/>
              </a:lnSpc>
              <a:spcBef>
                <a:spcPts val="800"/>
              </a:spcBef>
              <a:spcAft>
                <a:spcPts val="0"/>
              </a:spcAft>
              <a:buClr>
                <a:schemeClr val="dk1"/>
              </a:buClr>
              <a:buSzPts val="1867"/>
              <a:buChar char="–"/>
              <a:defRPr sz="1867"/>
            </a:lvl2pPr>
            <a:lvl3pPr marL="1371600" lvl="2" indent="-330200" algn="l">
              <a:lnSpc>
                <a:spcPct val="90000"/>
              </a:lnSpc>
              <a:spcBef>
                <a:spcPts val="800"/>
              </a:spcBef>
              <a:spcAft>
                <a:spcPts val="0"/>
              </a:spcAft>
              <a:buClr>
                <a:schemeClr val="dk1"/>
              </a:buClr>
              <a:buSzPts val="1600"/>
              <a:buChar char="&gt;"/>
              <a:defRPr sz="1600"/>
            </a:lvl3pPr>
            <a:lvl4pPr marL="1828800" lvl="3" indent="-330200" algn="l">
              <a:lnSpc>
                <a:spcPct val="90000"/>
              </a:lnSpc>
              <a:spcBef>
                <a:spcPts val="800"/>
              </a:spcBef>
              <a:spcAft>
                <a:spcPts val="0"/>
              </a:spcAft>
              <a:buClr>
                <a:schemeClr val="dk1"/>
              </a:buClr>
              <a:buSzPts val="1600"/>
              <a:buChar char="•"/>
              <a:defRPr sz="1600"/>
            </a:lvl4pPr>
            <a:lvl5pPr marL="2286000" lvl="4" indent="-330200" algn="l">
              <a:lnSpc>
                <a:spcPct val="90000"/>
              </a:lnSpc>
              <a:spcBef>
                <a:spcPts val="80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ast rubrik">
  <p:cSld name="Endast rubrik">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183" name="Google Shape;183;p27"/>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7"/>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elbild">
  <p:cSld name="Titelbild">
    <p:spTree>
      <p:nvGrpSpPr>
        <p:cNvPr id="1" name="Shape 185"/>
        <p:cNvGrpSpPr/>
        <p:nvPr/>
      </p:nvGrpSpPr>
      <p:grpSpPr>
        <a:xfrm>
          <a:off x="0" y="0"/>
          <a:ext cx="0" cy="0"/>
          <a:chOff x="0" y="0"/>
          <a:chExt cx="0" cy="0"/>
        </a:xfrm>
      </p:grpSpPr>
      <p:pic>
        <p:nvPicPr>
          <p:cNvPr id="186" name="Google Shape;186;p39"/>
          <p:cNvPicPr preferRelativeResize="0"/>
          <p:nvPr/>
        </p:nvPicPr>
        <p:blipFill rotWithShape="1">
          <a:blip r:embed="rId2">
            <a:alphaModFix/>
          </a:blip>
          <a:srcRect l="27231" t="40906" r="20987" b="17529"/>
          <a:stretch/>
        </p:blipFill>
        <p:spPr>
          <a:xfrm>
            <a:off x="334433" y="3390212"/>
            <a:ext cx="11523135" cy="3235281"/>
          </a:xfrm>
          <a:prstGeom prst="rect">
            <a:avLst/>
          </a:prstGeom>
          <a:noFill/>
          <a:ln>
            <a:noFill/>
          </a:ln>
        </p:spPr>
      </p:pic>
      <p:sp>
        <p:nvSpPr>
          <p:cNvPr id="187" name="Google Shape;187;p39"/>
          <p:cNvSpPr txBox="1">
            <a:spLocks noGrp="1"/>
          </p:cNvSpPr>
          <p:nvPr>
            <p:ph type="ctrTitle"/>
          </p:nvPr>
        </p:nvSpPr>
        <p:spPr>
          <a:xfrm>
            <a:off x="612731" y="1439250"/>
            <a:ext cx="10908287" cy="858260"/>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SzPts val="1400"/>
              <a:buNone/>
              <a:defRPr sz="4800"/>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188" name="Google Shape;188;p39"/>
          <p:cNvSpPr txBox="1">
            <a:spLocks noGrp="1"/>
          </p:cNvSpPr>
          <p:nvPr>
            <p:ph type="subTitle" idx="1"/>
          </p:nvPr>
        </p:nvSpPr>
        <p:spPr>
          <a:xfrm>
            <a:off x="612731" y="2297510"/>
            <a:ext cx="10908287" cy="948041"/>
          </a:xfrm>
          <a:prstGeom prst="rect">
            <a:avLst/>
          </a:prstGeom>
          <a:noFill/>
          <a:ln>
            <a:noFill/>
          </a:ln>
        </p:spPr>
        <p:txBody>
          <a:bodyPr spcFirstLastPara="1" wrap="square" lIns="108000" tIns="45700" rIns="90000" bIns="45700" anchor="t" anchorCtr="0">
            <a:noAutofit/>
          </a:bodyPr>
          <a:lstStyle>
            <a:lvl1pPr lvl="0" algn="l">
              <a:lnSpc>
                <a:spcPct val="90000"/>
              </a:lnSpc>
              <a:spcBef>
                <a:spcPts val="1333"/>
              </a:spcBef>
              <a:spcAft>
                <a:spcPts val="0"/>
              </a:spcAft>
              <a:buSzPts val="2667"/>
              <a:buNone/>
              <a:defRPr sz="2667">
                <a:solidFill>
                  <a:schemeClr val="dk1"/>
                </a:solidFill>
              </a:defRPr>
            </a:lvl1pPr>
            <a:lvl2pPr lvl="1" algn="ctr">
              <a:lnSpc>
                <a:spcPct val="90000"/>
              </a:lnSpc>
              <a:spcBef>
                <a:spcPts val="800"/>
              </a:spcBef>
              <a:spcAft>
                <a:spcPts val="0"/>
              </a:spcAft>
              <a:buClr>
                <a:schemeClr val="dk1"/>
              </a:buClr>
              <a:buSzPts val="2667"/>
              <a:buNone/>
              <a:defRPr sz="2667"/>
            </a:lvl2pPr>
            <a:lvl3pPr lvl="2" algn="ctr">
              <a:lnSpc>
                <a:spcPct val="90000"/>
              </a:lnSpc>
              <a:spcBef>
                <a:spcPts val="800"/>
              </a:spcBef>
              <a:spcAft>
                <a:spcPts val="0"/>
              </a:spcAft>
              <a:buClr>
                <a:schemeClr val="dk1"/>
              </a:buClr>
              <a:buSzPts val="2400"/>
              <a:buNone/>
              <a:defRPr sz="2400"/>
            </a:lvl3pPr>
            <a:lvl4pPr lvl="3" algn="ctr">
              <a:lnSpc>
                <a:spcPct val="90000"/>
              </a:lnSpc>
              <a:spcBef>
                <a:spcPts val="800"/>
              </a:spcBef>
              <a:spcAft>
                <a:spcPts val="0"/>
              </a:spcAft>
              <a:buClr>
                <a:schemeClr val="dk1"/>
              </a:buClr>
              <a:buSzPts val="2133"/>
              <a:buNone/>
              <a:defRPr sz="2133"/>
            </a:lvl4pPr>
            <a:lvl5pPr lvl="4" algn="ctr">
              <a:lnSpc>
                <a:spcPct val="90000"/>
              </a:lnSpc>
              <a:spcBef>
                <a:spcPts val="800"/>
              </a:spcBef>
              <a:spcAft>
                <a:spcPts val="0"/>
              </a:spcAft>
              <a:buClr>
                <a:schemeClr val="dk1"/>
              </a:buClr>
              <a:buSzPts val="2133"/>
              <a:buNone/>
              <a:defRPr sz="2133"/>
            </a:lvl5pPr>
            <a:lvl6pPr lvl="5" algn="ctr">
              <a:spcBef>
                <a:spcPts val="427"/>
              </a:spcBef>
              <a:spcAft>
                <a:spcPts val="0"/>
              </a:spcAft>
              <a:buClr>
                <a:schemeClr val="dk1"/>
              </a:buClr>
              <a:buSzPts val="2133"/>
              <a:buNone/>
              <a:defRPr sz="2133"/>
            </a:lvl6pPr>
            <a:lvl7pPr lvl="6" algn="ctr">
              <a:spcBef>
                <a:spcPts val="427"/>
              </a:spcBef>
              <a:spcAft>
                <a:spcPts val="0"/>
              </a:spcAft>
              <a:buClr>
                <a:schemeClr val="dk1"/>
              </a:buClr>
              <a:buSzPts val="2133"/>
              <a:buNone/>
              <a:defRPr sz="2133"/>
            </a:lvl7pPr>
            <a:lvl8pPr lvl="7" algn="ctr">
              <a:spcBef>
                <a:spcPts val="427"/>
              </a:spcBef>
              <a:spcAft>
                <a:spcPts val="0"/>
              </a:spcAft>
              <a:buClr>
                <a:schemeClr val="dk1"/>
              </a:buClr>
              <a:buSzPts val="2133"/>
              <a:buNone/>
              <a:defRPr sz="2133"/>
            </a:lvl8pPr>
            <a:lvl9pPr lvl="8" algn="ctr">
              <a:spcBef>
                <a:spcPts val="427"/>
              </a:spcBef>
              <a:spcAft>
                <a:spcPts val="0"/>
              </a:spcAft>
              <a:buClr>
                <a:schemeClr val="dk1"/>
              </a:buClr>
              <a:buSzPts val="2133"/>
              <a:buNone/>
              <a:defRPr sz="2133"/>
            </a:lvl9pPr>
          </a:lstStyle>
          <a:p>
            <a:endParaRPr/>
          </a:p>
        </p:txBody>
      </p:sp>
      <p:grpSp>
        <p:nvGrpSpPr>
          <p:cNvPr id="189" name="Google Shape;189;p39"/>
          <p:cNvGrpSpPr/>
          <p:nvPr/>
        </p:nvGrpSpPr>
        <p:grpSpPr>
          <a:xfrm>
            <a:off x="0" y="0"/>
            <a:ext cx="1563707" cy="1574800"/>
            <a:chOff x="0" y="0"/>
            <a:chExt cx="1118774" cy="1126711"/>
          </a:xfrm>
        </p:grpSpPr>
        <p:pic>
          <p:nvPicPr>
            <p:cNvPr id="190" name="Google Shape;190;p39"/>
            <p:cNvPicPr preferRelativeResize="0"/>
            <p:nvPr/>
          </p:nvPicPr>
          <p:blipFill rotWithShape="1">
            <a:blip r:embed="rId3">
              <a:alphaModFix/>
            </a:blip>
            <a:srcRect/>
            <a:stretch/>
          </p:blipFill>
          <p:spPr>
            <a:xfrm>
              <a:off x="238674" y="237964"/>
              <a:ext cx="641393" cy="649783"/>
            </a:xfrm>
            <a:prstGeom prst="rect">
              <a:avLst/>
            </a:prstGeom>
            <a:noFill/>
            <a:ln>
              <a:noFill/>
            </a:ln>
          </p:spPr>
        </p:pic>
        <p:grpSp>
          <p:nvGrpSpPr>
            <p:cNvPr id="191" name="Google Shape;191;p39"/>
            <p:cNvGrpSpPr/>
            <p:nvPr/>
          </p:nvGrpSpPr>
          <p:grpSpPr>
            <a:xfrm>
              <a:off x="440017" y="0"/>
              <a:ext cx="238707" cy="238781"/>
              <a:chOff x="2212991" y="4839051"/>
              <a:chExt cx="754419" cy="754653"/>
            </a:xfrm>
          </p:grpSpPr>
          <p:sp>
            <p:nvSpPr>
              <p:cNvPr id="192" name="Google Shape;192;p39"/>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3" name="Google Shape;193;p39"/>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4" name="Google Shape;194;p39"/>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5" name="Google Shape;195;p39"/>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6" name="Google Shape;196;p39"/>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7" name="Google Shape;197;p39"/>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8" name="Google Shape;198;p39"/>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9" name="Google Shape;199;p39"/>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0" name="Google Shape;200;p39"/>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01" name="Google Shape;201;p39"/>
            <p:cNvGrpSpPr/>
            <p:nvPr/>
          </p:nvGrpSpPr>
          <p:grpSpPr>
            <a:xfrm>
              <a:off x="440017" y="887930"/>
              <a:ext cx="238707" cy="238781"/>
              <a:chOff x="2212991" y="4839051"/>
              <a:chExt cx="754419" cy="754653"/>
            </a:xfrm>
          </p:grpSpPr>
          <p:sp>
            <p:nvSpPr>
              <p:cNvPr id="202" name="Google Shape;202;p39"/>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3" name="Google Shape;203;p39"/>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4" name="Google Shape;204;p39"/>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5" name="Google Shape;205;p39"/>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6" name="Google Shape;206;p39"/>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7" name="Google Shape;207;p39"/>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8" name="Google Shape;208;p39"/>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9" name="Google Shape;209;p39"/>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0" name="Google Shape;210;p39"/>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11" name="Google Shape;211;p39"/>
            <p:cNvGrpSpPr/>
            <p:nvPr/>
          </p:nvGrpSpPr>
          <p:grpSpPr>
            <a:xfrm>
              <a:off x="0" y="443465"/>
              <a:ext cx="238707" cy="238781"/>
              <a:chOff x="2212991" y="4839051"/>
              <a:chExt cx="754419" cy="754653"/>
            </a:xfrm>
          </p:grpSpPr>
          <p:sp>
            <p:nvSpPr>
              <p:cNvPr id="212" name="Google Shape;212;p39"/>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3" name="Google Shape;213;p39"/>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4" name="Google Shape;214;p39"/>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5" name="Google Shape;215;p39"/>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6" name="Google Shape;216;p39"/>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7" name="Google Shape;217;p39"/>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8" name="Google Shape;218;p39"/>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9" name="Google Shape;219;p39"/>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0" name="Google Shape;220;p39"/>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21" name="Google Shape;221;p39"/>
            <p:cNvGrpSpPr/>
            <p:nvPr/>
          </p:nvGrpSpPr>
          <p:grpSpPr>
            <a:xfrm>
              <a:off x="880067" y="443465"/>
              <a:ext cx="238707" cy="238781"/>
              <a:chOff x="2212991" y="4839051"/>
              <a:chExt cx="754419" cy="754653"/>
            </a:xfrm>
          </p:grpSpPr>
          <p:sp>
            <p:nvSpPr>
              <p:cNvPr id="222" name="Google Shape;222;p39"/>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3" name="Google Shape;223;p39"/>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4" name="Google Shape;224;p39"/>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5" name="Google Shape;225;p39"/>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6" name="Google Shape;226;p39"/>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7" name="Google Shape;227;p39"/>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8" name="Google Shape;228;p39"/>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9" name="Google Shape;229;p39"/>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30" name="Google Shape;230;p39"/>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cxnSp>
        <p:nvCxnSpPr>
          <p:cNvPr id="231" name="Google Shape;231;p39"/>
          <p:cNvCxnSpPr/>
          <p:nvPr/>
        </p:nvCxnSpPr>
        <p:spPr>
          <a:xfrm>
            <a:off x="330222" y="6522329"/>
            <a:ext cx="11527345" cy="0"/>
          </a:xfrm>
          <a:prstGeom prst="straightConnector1">
            <a:avLst/>
          </a:prstGeom>
          <a:noFill/>
          <a:ln w="12700" cap="flat" cmpd="sng">
            <a:solidFill>
              <a:schemeClr val="accen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_eng">
  <p:cSld name="Title slide_eng">
    <p:spTree>
      <p:nvGrpSpPr>
        <p:cNvPr id="1" name="Shape 232"/>
        <p:cNvGrpSpPr/>
        <p:nvPr/>
      </p:nvGrpSpPr>
      <p:grpSpPr>
        <a:xfrm>
          <a:off x="0" y="0"/>
          <a:ext cx="0" cy="0"/>
          <a:chOff x="0" y="0"/>
          <a:chExt cx="0" cy="0"/>
        </a:xfrm>
      </p:grpSpPr>
      <p:cxnSp>
        <p:nvCxnSpPr>
          <p:cNvPr id="233" name="Google Shape;233;p40"/>
          <p:cNvCxnSpPr/>
          <p:nvPr/>
        </p:nvCxnSpPr>
        <p:spPr>
          <a:xfrm>
            <a:off x="-1835151" y="5596467"/>
            <a:ext cx="0" cy="0"/>
          </a:xfrm>
          <a:prstGeom prst="straightConnector1">
            <a:avLst/>
          </a:prstGeom>
          <a:noFill/>
          <a:ln w="9525" cap="flat" cmpd="sng">
            <a:solidFill>
              <a:schemeClr val="lt1"/>
            </a:solidFill>
            <a:prstDash val="solid"/>
            <a:miter lim="800000"/>
            <a:headEnd type="none" w="med" len="med"/>
            <a:tailEnd type="none" w="med" len="med"/>
          </a:ln>
        </p:spPr>
      </p:cxnSp>
      <p:sp>
        <p:nvSpPr>
          <p:cNvPr id="234" name="Google Shape;234;p40"/>
          <p:cNvSpPr/>
          <p:nvPr/>
        </p:nvSpPr>
        <p:spPr>
          <a:xfrm>
            <a:off x="-4777317" y="4066117"/>
            <a:ext cx="19344217" cy="23262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235" name="Google Shape;235;p40"/>
          <p:cNvPicPr preferRelativeResize="0"/>
          <p:nvPr/>
        </p:nvPicPr>
        <p:blipFill rotWithShape="1">
          <a:blip r:embed="rId2">
            <a:alphaModFix/>
          </a:blip>
          <a:srcRect/>
          <a:stretch/>
        </p:blipFill>
        <p:spPr>
          <a:xfrm>
            <a:off x="9904069" y="445041"/>
            <a:ext cx="1841500" cy="294217"/>
          </a:xfrm>
          <a:prstGeom prst="rect">
            <a:avLst/>
          </a:prstGeom>
          <a:noFill/>
          <a:ln>
            <a:noFill/>
          </a:ln>
        </p:spPr>
      </p:pic>
      <p:pic>
        <p:nvPicPr>
          <p:cNvPr id="236" name="Google Shape;236;p40"/>
          <p:cNvPicPr preferRelativeResize="0"/>
          <p:nvPr/>
        </p:nvPicPr>
        <p:blipFill rotWithShape="1">
          <a:blip r:embed="rId3">
            <a:alphaModFix/>
          </a:blip>
          <a:srcRect l="27231" t="40906" r="20987" b="17529"/>
          <a:stretch/>
        </p:blipFill>
        <p:spPr>
          <a:xfrm>
            <a:off x="334433" y="3390212"/>
            <a:ext cx="11523135" cy="3235281"/>
          </a:xfrm>
          <a:prstGeom prst="rect">
            <a:avLst/>
          </a:prstGeom>
          <a:noFill/>
          <a:ln>
            <a:noFill/>
          </a:ln>
        </p:spPr>
      </p:pic>
      <p:grpSp>
        <p:nvGrpSpPr>
          <p:cNvPr id="237" name="Google Shape;237;p40"/>
          <p:cNvGrpSpPr/>
          <p:nvPr/>
        </p:nvGrpSpPr>
        <p:grpSpPr>
          <a:xfrm>
            <a:off x="0" y="0"/>
            <a:ext cx="1563707" cy="1574800"/>
            <a:chOff x="0" y="0"/>
            <a:chExt cx="1118774" cy="1126711"/>
          </a:xfrm>
        </p:grpSpPr>
        <p:pic>
          <p:nvPicPr>
            <p:cNvPr id="238" name="Google Shape;238;p40"/>
            <p:cNvPicPr preferRelativeResize="0"/>
            <p:nvPr/>
          </p:nvPicPr>
          <p:blipFill rotWithShape="1">
            <a:blip r:embed="rId4">
              <a:alphaModFix/>
            </a:blip>
            <a:srcRect/>
            <a:stretch/>
          </p:blipFill>
          <p:spPr>
            <a:xfrm>
              <a:off x="238674" y="237964"/>
              <a:ext cx="641393" cy="649783"/>
            </a:xfrm>
            <a:prstGeom prst="rect">
              <a:avLst/>
            </a:prstGeom>
            <a:noFill/>
            <a:ln>
              <a:noFill/>
            </a:ln>
          </p:spPr>
        </p:pic>
        <p:grpSp>
          <p:nvGrpSpPr>
            <p:cNvPr id="239" name="Google Shape;239;p40"/>
            <p:cNvGrpSpPr/>
            <p:nvPr/>
          </p:nvGrpSpPr>
          <p:grpSpPr>
            <a:xfrm>
              <a:off x="440017" y="0"/>
              <a:ext cx="238707" cy="238781"/>
              <a:chOff x="2212991" y="4839051"/>
              <a:chExt cx="754419" cy="754653"/>
            </a:xfrm>
          </p:grpSpPr>
          <p:sp>
            <p:nvSpPr>
              <p:cNvPr id="240" name="Google Shape;240;p40"/>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1" name="Google Shape;241;p40"/>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2" name="Google Shape;242;p40"/>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3" name="Google Shape;243;p40"/>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4" name="Google Shape;244;p40"/>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5" name="Google Shape;245;p40"/>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6" name="Google Shape;246;p40"/>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7" name="Google Shape;247;p40"/>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8" name="Google Shape;248;p40"/>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49" name="Google Shape;249;p40"/>
            <p:cNvGrpSpPr/>
            <p:nvPr/>
          </p:nvGrpSpPr>
          <p:grpSpPr>
            <a:xfrm>
              <a:off x="440017" y="887930"/>
              <a:ext cx="238707" cy="238781"/>
              <a:chOff x="2212991" y="4839051"/>
              <a:chExt cx="754419" cy="754653"/>
            </a:xfrm>
          </p:grpSpPr>
          <p:sp>
            <p:nvSpPr>
              <p:cNvPr id="250" name="Google Shape;250;p40"/>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1" name="Google Shape;251;p40"/>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2" name="Google Shape;252;p40"/>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3" name="Google Shape;253;p40"/>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4" name="Google Shape;254;p40"/>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5" name="Google Shape;255;p40"/>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6" name="Google Shape;256;p40"/>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7" name="Google Shape;257;p40"/>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8" name="Google Shape;258;p40"/>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59" name="Google Shape;259;p40"/>
            <p:cNvGrpSpPr/>
            <p:nvPr/>
          </p:nvGrpSpPr>
          <p:grpSpPr>
            <a:xfrm>
              <a:off x="0" y="443465"/>
              <a:ext cx="238707" cy="238781"/>
              <a:chOff x="2212991" y="4839051"/>
              <a:chExt cx="754419" cy="754653"/>
            </a:xfrm>
          </p:grpSpPr>
          <p:sp>
            <p:nvSpPr>
              <p:cNvPr id="260" name="Google Shape;260;p40"/>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1" name="Google Shape;261;p40"/>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2" name="Google Shape;262;p40"/>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3" name="Google Shape;263;p40"/>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4" name="Google Shape;264;p40"/>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5" name="Google Shape;265;p40"/>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6" name="Google Shape;266;p40"/>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7" name="Google Shape;267;p40"/>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8" name="Google Shape;268;p40"/>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69" name="Google Shape;269;p40"/>
            <p:cNvGrpSpPr/>
            <p:nvPr/>
          </p:nvGrpSpPr>
          <p:grpSpPr>
            <a:xfrm>
              <a:off x="880067" y="443465"/>
              <a:ext cx="238707" cy="238781"/>
              <a:chOff x="2212991" y="4839051"/>
              <a:chExt cx="754419" cy="754653"/>
            </a:xfrm>
          </p:grpSpPr>
          <p:sp>
            <p:nvSpPr>
              <p:cNvPr id="270" name="Google Shape;270;p40"/>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1" name="Google Shape;271;p40"/>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2" name="Google Shape;272;p40"/>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3" name="Google Shape;273;p40"/>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4" name="Google Shape;274;p40"/>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5" name="Google Shape;275;p40"/>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6" name="Google Shape;276;p40"/>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7" name="Google Shape;277;p40"/>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8" name="Google Shape;278;p40"/>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cxnSp>
        <p:nvCxnSpPr>
          <p:cNvPr id="279" name="Google Shape;279;p40"/>
          <p:cNvCxnSpPr/>
          <p:nvPr/>
        </p:nvCxnSpPr>
        <p:spPr>
          <a:xfrm>
            <a:off x="330222" y="6522329"/>
            <a:ext cx="11527345" cy="0"/>
          </a:xfrm>
          <a:prstGeom prst="straightConnector1">
            <a:avLst/>
          </a:prstGeom>
          <a:noFill/>
          <a:ln w="12700" cap="flat" cmpd="sng">
            <a:solidFill>
              <a:schemeClr val="accent1"/>
            </a:solidFill>
            <a:prstDash val="solid"/>
            <a:round/>
            <a:headEnd type="none" w="sm" len="sm"/>
            <a:tailEnd type="none" w="sm" len="sm"/>
          </a:ln>
        </p:spPr>
      </p:cxnSp>
      <p:sp>
        <p:nvSpPr>
          <p:cNvPr id="280" name="Google Shape;280;p40"/>
          <p:cNvSpPr txBox="1">
            <a:spLocks noGrp="1"/>
          </p:cNvSpPr>
          <p:nvPr>
            <p:ph type="ctrTitle"/>
          </p:nvPr>
        </p:nvSpPr>
        <p:spPr>
          <a:xfrm>
            <a:off x="612731" y="1439250"/>
            <a:ext cx="10908287" cy="858260"/>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SzPts val="1400"/>
              <a:buNone/>
              <a:defRPr sz="4800"/>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81" name="Google Shape;281;p40"/>
          <p:cNvSpPr txBox="1">
            <a:spLocks noGrp="1"/>
          </p:cNvSpPr>
          <p:nvPr>
            <p:ph type="subTitle" idx="1"/>
          </p:nvPr>
        </p:nvSpPr>
        <p:spPr>
          <a:xfrm>
            <a:off x="612731" y="2297510"/>
            <a:ext cx="10908287" cy="948041"/>
          </a:xfrm>
          <a:prstGeom prst="rect">
            <a:avLst/>
          </a:prstGeom>
          <a:noFill/>
          <a:ln>
            <a:noFill/>
          </a:ln>
        </p:spPr>
        <p:txBody>
          <a:bodyPr spcFirstLastPara="1" wrap="square" lIns="108000" tIns="45700" rIns="90000" bIns="45700" anchor="t" anchorCtr="0">
            <a:noAutofit/>
          </a:bodyPr>
          <a:lstStyle>
            <a:lvl1pPr lvl="0" algn="l">
              <a:lnSpc>
                <a:spcPct val="90000"/>
              </a:lnSpc>
              <a:spcBef>
                <a:spcPts val="1333"/>
              </a:spcBef>
              <a:spcAft>
                <a:spcPts val="0"/>
              </a:spcAft>
              <a:buSzPts val="2667"/>
              <a:buNone/>
              <a:defRPr sz="2667">
                <a:solidFill>
                  <a:schemeClr val="dk1"/>
                </a:solidFill>
              </a:defRPr>
            </a:lvl1pPr>
            <a:lvl2pPr lvl="1" algn="ctr">
              <a:lnSpc>
                <a:spcPct val="90000"/>
              </a:lnSpc>
              <a:spcBef>
                <a:spcPts val="800"/>
              </a:spcBef>
              <a:spcAft>
                <a:spcPts val="0"/>
              </a:spcAft>
              <a:buClr>
                <a:schemeClr val="dk1"/>
              </a:buClr>
              <a:buSzPts val="2667"/>
              <a:buNone/>
              <a:defRPr sz="2667"/>
            </a:lvl2pPr>
            <a:lvl3pPr lvl="2" algn="ctr">
              <a:lnSpc>
                <a:spcPct val="90000"/>
              </a:lnSpc>
              <a:spcBef>
                <a:spcPts val="800"/>
              </a:spcBef>
              <a:spcAft>
                <a:spcPts val="0"/>
              </a:spcAft>
              <a:buClr>
                <a:schemeClr val="dk1"/>
              </a:buClr>
              <a:buSzPts val="2400"/>
              <a:buNone/>
              <a:defRPr sz="2400"/>
            </a:lvl3pPr>
            <a:lvl4pPr lvl="3" algn="ctr">
              <a:lnSpc>
                <a:spcPct val="90000"/>
              </a:lnSpc>
              <a:spcBef>
                <a:spcPts val="800"/>
              </a:spcBef>
              <a:spcAft>
                <a:spcPts val="0"/>
              </a:spcAft>
              <a:buClr>
                <a:schemeClr val="dk1"/>
              </a:buClr>
              <a:buSzPts val="2133"/>
              <a:buNone/>
              <a:defRPr sz="2133"/>
            </a:lvl4pPr>
            <a:lvl5pPr lvl="4" algn="ctr">
              <a:lnSpc>
                <a:spcPct val="90000"/>
              </a:lnSpc>
              <a:spcBef>
                <a:spcPts val="800"/>
              </a:spcBef>
              <a:spcAft>
                <a:spcPts val="0"/>
              </a:spcAft>
              <a:buClr>
                <a:schemeClr val="dk1"/>
              </a:buClr>
              <a:buSzPts val="2133"/>
              <a:buNone/>
              <a:defRPr sz="2133"/>
            </a:lvl5pPr>
            <a:lvl6pPr lvl="5" algn="ctr">
              <a:spcBef>
                <a:spcPts val="427"/>
              </a:spcBef>
              <a:spcAft>
                <a:spcPts val="0"/>
              </a:spcAft>
              <a:buClr>
                <a:schemeClr val="dk1"/>
              </a:buClr>
              <a:buSzPts val="2133"/>
              <a:buNone/>
              <a:defRPr sz="2133"/>
            </a:lvl6pPr>
            <a:lvl7pPr lvl="6" algn="ctr">
              <a:spcBef>
                <a:spcPts val="427"/>
              </a:spcBef>
              <a:spcAft>
                <a:spcPts val="0"/>
              </a:spcAft>
              <a:buClr>
                <a:schemeClr val="dk1"/>
              </a:buClr>
              <a:buSzPts val="2133"/>
              <a:buNone/>
              <a:defRPr sz="2133"/>
            </a:lvl7pPr>
            <a:lvl8pPr lvl="7" algn="ctr">
              <a:spcBef>
                <a:spcPts val="427"/>
              </a:spcBef>
              <a:spcAft>
                <a:spcPts val="0"/>
              </a:spcAft>
              <a:buClr>
                <a:schemeClr val="dk1"/>
              </a:buClr>
              <a:buSzPts val="2133"/>
              <a:buNone/>
              <a:defRPr sz="2133"/>
            </a:lvl8pPr>
            <a:lvl9pPr lvl="8" algn="ctr">
              <a:spcBef>
                <a:spcPts val="427"/>
              </a:spcBef>
              <a:spcAft>
                <a:spcPts val="0"/>
              </a:spcAft>
              <a:buClr>
                <a:schemeClr val="dk1"/>
              </a:buClr>
              <a:buSzPts val="2133"/>
              <a:buNone/>
              <a:defRPr sz="2133"/>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ubrik och två innehåll">
  <p:cSld name="Rubrik och två innehåll">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84" name="Google Shape;284;p41"/>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41"/>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86" name="Google Shape;286;p41"/>
          <p:cNvSpPr txBox="1">
            <a:spLocks noGrp="1"/>
          </p:cNvSpPr>
          <p:nvPr>
            <p:ph type="body" idx="1"/>
          </p:nvPr>
        </p:nvSpPr>
        <p:spPr>
          <a:xfrm>
            <a:off x="1416000" y="1488000"/>
            <a:ext cx="4569792" cy="5041917"/>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7" name="Google Shape;287;p41"/>
          <p:cNvSpPr txBox="1">
            <a:spLocks noGrp="1"/>
          </p:cNvSpPr>
          <p:nvPr>
            <p:ph type="body" idx="2"/>
          </p:nvPr>
        </p:nvSpPr>
        <p:spPr>
          <a:xfrm>
            <a:off x="6096001" y="1488000"/>
            <a:ext cx="4569788" cy="5041917"/>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Rubrik, underrubriker och två innehåll">
  <p:cSld name="Rubrik, underrubriker och två innehåll">
    <p:spTree>
      <p:nvGrpSpPr>
        <p:cNvPr id="1" name="Shape 288"/>
        <p:cNvGrpSpPr/>
        <p:nvPr/>
      </p:nvGrpSpPr>
      <p:grpSpPr>
        <a:xfrm>
          <a:off x="0" y="0"/>
          <a:ext cx="0" cy="0"/>
          <a:chOff x="0" y="0"/>
          <a:chExt cx="0" cy="0"/>
        </a:xfrm>
      </p:grpSpPr>
      <p:sp>
        <p:nvSpPr>
          <p:cNvPr id="289" name="Google Shape;289;p42"/>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90" name="Google Shape;290;p42"/>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42"/>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92" name="Google Shape;292;p42"/>
          <p:cNvSpPr txBox="1">
            <a:spLocks noGrp="1"/>
          </p:cNvSpPr>
          <p:nvPr>
            <p:ph type="body" idx="1"/>
          </p:nvPr>
        </p:nvSpPr>
        <p:spPr>
          <a:xfrm>
            <a:off x="1416000" y="1944000"/>
            <a:ext cx="4569792" cy="4355200"/>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3" name="Google Shape;293;p42"/>
          <p:cNvSpPr txBox="1">
            <a:spLocks noGrp="1"/>
          </p:cNvSpPr>
          <p:nvPr>
            <p:ph type="body" idx="2"/>
          </p:nvPr>
        </p:nvSpPr>
        <p:spPr>
          <a:xfrm>
            <a:off x="6096001" y="1944000"/>
            <a:ext cx="4569788" cy="4355200"/>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4" name="Google Shape;294;p42"/>
          <p:cNvSpPr txBox="1">
            <a:spLocks noGrp="1"/>
          </p:cNvSpPr>
          <p:nvPr>
            <p:ph type="body" idx="3"/>
          </p:nvPr>
        </p:nvSpPr>
        <p:spPr>
          <a:xfrm>
            <a:off x="1416000" y="1401600"/>
            <a:ext cx="4569789" cy="4369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SzPts val="2133"/>
              <a:buNone/>
              <a:defRPr sz="2133" b="0">
                <a:solidFill>
                  <a:schemeClr val="dk1"/>
                </a:solidFill>
              </a:defRPr>
            </a:lvl1pPr>
            <a:lvl2pPr marL="914400" lvl="1" indent="-228600" algn="l">
              <a:lnSpc>
                <a:spcPct val="90000"/>
              </a:lnSpc>
              <a:spcBef>
                <a:spcPts val="800"/>
              </a:spcBef>
              <a:spcAft>
                <a:spcPts val="0"/>
              </a:spcAft>
              <a:buClr>
                <a:schemeClr val="dk1"/>
              </a:buClr>
              <a:buSzPts val="2667"/>
              <a:buNone/>
              <a:defRPr sz="2667" b="1"/>
            </a:lvl2pPr>
            <a:lvl3pPr marL="1371600" lvl="2" indent="-228600" algn="l">
              <a:lnSpc>
                <a:spcPct val="90000"/>
              </a:lnSpc>
              <a:spcBef>
                <a:spcPts val="800"/>
              </a:spcBef>
              <a:spcAft>
                <a:spcPts val="0"/>
              </a:spcAft>
              <a:buClr>
                <a:schemeClr val="dk1"/>
              </a:buClr>
              <a:buSzPts val="2400"/>
              <a:buNone/>
              <a:defRPr sz="2400" b="1"/>
            </a:lvl3pPr>
            <a:lvl4pPr marL="1828800" lvl="3" indent="-228600" algn="l">
              <a:lnSpc>
                <a:spcPct val="90000"/>
              </a:lnSpc>
              <a:spcBef>
                <a:spcPts val="800"/>
              </a:spcBef>
              <a:spcAft>
                <a:spcPts val="0"/>
              </a:spcAft>
              <a:buClr>
                <a:schemeClr val="dk1"/>
              </a:buClr>
              <a:buSzPts val="2133"/>
              <a:buNone/>
              <a:defRPr sz="2133" b="1"/>
            </a:lvl4pPr>
            <a:lvl5pPr marL="2286000" lvl="4" indent="-228600" algn="l">
              <a:lnSpc>
                <a:spcPct val="90000"/>
              </a:lnSpc>
              <a:spcBef>
                <a:spcPts val="800"/>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295" name="Google Shape;295;p42"/>
          <p:cNvSpPr txBox="1">
            <a:spLocks noGrp="1"/>
          </p:cNvSpPr>
          <p:nvPr>
            <p:ph type="body" idx="4"/>
          </p:nvPr>
        </p:nvSpPr>
        <p:spPr>
          <a:xfrm>
            <a:off x="6096001" y="1401600"/>
            <a:ext cx="4569788" cy="4369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SzPts val="2133"/>
              <a:buNone/>
              <a:defRPr sz="2133" b="0">
                <a:solidFill>
                  <a:schemeClr val="dk1"/>
                </a:solidFill>
              </a:defRPr>
            </a:lvl1pPr>
            <a:lvl2pPr marL="914400" lvl="1" indent="-228600" algn="l">
              <a:lnSpc>
                <a:spcPct val="90000"/>
              </a:lnSpc>
              <a:spcBef>
                <a:spcPts val="800"/>
              </a:spcBef>
              <a:spcAft>
                <a:spcPts val="0"/>
              </a:spcAft>
              <a:buClr>
                <a:schemeClr val="dk1"/>
              </a:buClr>
              <a:buSzPts val="2667"/>
              <a:buNone/>
              <a:defRPr sz="2667" b="1"/>
            </a:lvl2pPr>
            <a:lvl3pPr marL="1371600" lvl="2" indent="-228600" algn="l">
              <a:lnSpc>
                <a:spcPct val="90000"/>
              </a:lnSpc>
              <a:spcBef>
                <a:spcPts val="800"/>
              </a:spcBef>
              <a:spcAft>
                <a:spcPts val="0"/>
              </a:spcAft>
              <a:buClr>
                <a:schemeClr val="dk1"/>
              </a:buClr>
              <a:buSzPts val="2400"/>
              <a:buNone/>
              <a:defRPr sz="2400" b="1"/>
            </a:lvl3pPr>
            <a:lvl4pPr marL="1828800" lvl="3" indent="-228600" algn="l">
              <a:lnSpc>
                <a:spcPct val="90000"/>
              </a:lnSpc>
              <a:spcBef>
                <a:spcPts val="800"/>
              </a:spcBef>
              <a:spcAft>
                <a:spcPts val="0"/>
              </a:spcAft>
              <a:buClr>
                <a:schemeClr val="dk1"/>
              </a:buClr>
              <a:buSzPts val="2133"/>
              <a:buNone/>
              <a:defRPr sz="2133" b="1"/>
            </a:lvl4pPr>
            <a:lvl5pPr marL="2286000" lvl="4" indent="-228600" algn="l">
              <a:lnSpc>
                <a:spcPct val="90000"/>
              </a:lnSpc>
              <a:spcBef>
                <a:spcPts val="800"/>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ubrik och bild">
  <p:cSld name="Rubrik och bild">
    <p:spTree>
      <p:nvGrpSpPr>
        <p:cNvPr id="1" name="Shape 296"/>
        <p:cNvGrpSpPr/>
        <p:nvPr/>
      </p:nvGrpSpPr>
      <p:grpSpPr>
        <a:xfrm>
          <a:off x="0" y="0"/>
          <a:ext cx="0" cy="0"/>
          <a:chOff x="0" y="0"/>
          <a:chExt cx="0" cy="0"/>
        </a:xfrm>
      </p:grpSpPr>
      <p:sp>
        <p:nvSpPr>
          <p:cNvPr id="297" name="Google Shape;297;p4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98" name="Google Shape;298;p4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4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00" name="Google Shape;300;p43"/>
          <p:cNvSpPr>
            <a:spLocks noGrp="1"/>
          </p:cNvSpPr>
          <p:nvPr>
            <p:ph type="pic" idx="2"/>
          </p:nvPr>
        </p:nvSpPr>
        <p:spPr>
          <a:xfrm>
            <a:off x="334434" y="1576917"/>
            <a:ext cx="11523133" cy="4722283"/>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1" name="Google Shape;6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ubrik och två bilder">
  <p:cSld name="Rubrik och två bilder">
    <p:spTree>
      <p:nvGrpSpPr>
        <p:cNvPr id="1" name="Shape 301"/>
        <p:cNvGrpSpPr/>
        <p:nvPr/>
      </p:nvGrpSpPr>
      <p:grpSpPr>
        <a:xfrm>
          <a:off x="0" y="0"/>
          <a:ext cx="0" cy="0"/>
          <a:chOff x="0" y="0"/>
          <a:chExt cx="0" cy="0"/>
        </a:xfrm>
      </p:grpSpPr>
      <p:sp>
        <p:nvSpPr>
          <p:cNvPr id="302" name="Google Shape;302;p44"/>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303" name="Google Shape;303;p44"/>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44"/>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05" name="Google Shape;305;p44"/>
          <p:cNvSpPr>
            <a:spLocks noGrp="1"/>
          </p:cNvSpPr>
          <p:nvPr>
            <p:ph type="pic" idx="2"/>
          </p:nvPr>
        </p:nvSpPr>
        <p:spPr>
          <a:xfrm>
            <a:off x="334434" y="1577789"/>
            <a:ext cx="5709409" cy="4721411"/>
          </a:xfrm>
          <a:prstGeom prst="rect">
            <a:avLst/>
          </a:prstGeom>
          <a:noFill/>
          <a:ln>
            <a:noFill/>
          </a:ln>
        </p:spPr>
      </p:sp>
      <p:sp>
        <p:nvSpPr>
          <p:cNvPr id="306" name="Google Shape;306;p44"/>
          <p:cNvSpPr>
            <a:spLocks noGrp="1"/>
          </p:cNvSpPr>
          <p:nvPr>
            <p:ph type="pic" idx="3"/>
          </p:nvPr>
        </p:nvSpPr>
        <p:spPr>
          <a:xfrm>
            <a:off x="6148159" y="1577789"/>
            <a:ext cx="5709407" cy="4721411"/>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7"/>
        <p:cNvGrpSpPr/>
        <p:nvPr/>
      </p:nvGrpSpPr>
      <p:grpSpPr>
        <a:xfrm>
          <a:off x="0" y="0"/>
          <a:ext cx="0" cy="0"/>
          <a:chOff x="0" y="0"/>
          <a:chExt cx="0" cy="0"/>
        </a:xfrm>
      </p:grpSpPr>
      <p:sp>
        <p:nvSpPr>
          <p:cNvPr id="308" name="Google Shape;308;p45"/>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309" name="Google Shape;309;p45"/>
          <p:cNvSpPr txBox="1">
            <a:spLocks noGrp="1"/>
          </p:cNvSpPr>
          <p:nvPr>
            <p:ph type="body" idx="1"/>
          </p:nvPr>
        </p:nvSpPr>
        <p:spPr>
          <a:xfrm>
            <a:off x="1416000" y="1483200"/>
            <a:ext cx="10096477" cy="48120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SzPts val="1800"/>
              <a:buChar char="•"/>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800"/>
              </a:spcBef>
              <a:spcAft>
                <a:spcPts val="0"/>
              </a:spcAft>
              <a:buClr>
                <a:schemeClr val="dk1"/>
              </a:buClr>
              <a:buSzPts val="1800"/>
              <a:buChar char="&gt;"/>
              <a:defRPr/>
            </a:lvl3pPr>
            <a:lvl4pPr marL="1828800" lvl="3" indent="-342900" algn="l">
              <a:lnSpc>
                <a:spcPct val="90000"/>
              </a:lnSpc>
              <a:spcBef>
                <a:spcPts val="800"/>
              </a:spcBef>
              <a:spcAft>
                <a:spcPts val="0"/>
              </a:spcAft>
              <a:buClr>
                <a:schemeClr val="dk1"/>
              </a:buClr>
              <a:buSzPts val="1800"/>
              <a:buChar char="•"/>
              <a:defRPr/>
            </a:lvl4pPr>
            <a:lvl5pPr marL="2286000" lvl="4" indent="-342900" algn="l">
              <a:lnSpc>
                <a:spcPct val="90000"/>
              </a:lnSpc>
              <a:spcBef>
                <a:spcPts val="8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0" name="Google Shape;310;p45"/>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4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2" name="Google Shape;312;p45"/>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73" name="Google Shape;7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 name="Google Shape;86;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8" name="Google Shape;88;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1"/>
        <p:cNvGrpSpPr/>
        <p:nvPr/>
      </p:nvGrpSpPr>
      <p:grpSpPr>
        <a:xfrm>
          <a:off x="0" y="0"/>
          <a:ext cx="0" cy="0"/>
          <a:chOff x="0" y="0"/>
          <a:chExt cx="0" cy="0"/>
        </a:xfrm>
      </p:grpSpPr>
      <p:sp>
        <p:nvSpPr>
          <p:cNvPr id="102" name="Google Shape;10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4" name="Google Shape;104;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grpSp>
        <p:nvGrpSpPr>
          <p:cNvPr id="128" name="Google Shape;128;p25"/>
          <p:cNvGrpSpPr/>
          <p:nvPr/>
        </p:nvGrpSpPr>
        <p:grpSpPr>
          <a:xfrm>
            <a:off x="0" y="0"/>
            <a:ext cx="1563707" cy="1574800"/>
            <a:chOff x="0" y="0"/>
            <a:chExt cx="1118774" cy="1126711"/>
          </a:xfrm>
        </p:grpSpPr>
        <p:pic>
          <p:nvPicPr>
            <p:cNvPr id="129" name="Google Shape;129;p25"/>
            <p:cNvPicPr preferRelativeResize="0"/>
            <p:nvPr/>
          </p:nvPicPr>
          <p:blipFill rotWithShape="1">
            <a:blip r:embed="rId11">
              <a:alphaModFix/>
            </a:blip>
            <a:srcRect/>
            <a:stretch/>
          </p:blipFill>
          <p:spPr>
            <a:xfrm>
              <a:off x="238674" y="237964"/>
              <a:ext cx="641393" cy="649783"/>
            </a:xfrm>
            <a:prstGeom prst="rect">
              <a:avLst/>
            </a:prstGeom>
            <a:noFill/>
            <a:ln>
              <a:noFill/>
            </a:ln>
          </p:spPr>
        </p:pic>
        <p:grpSp>
          <p:nvGrpSpPr>
            <p:cNvPr id="130" name="Google Shape;130;p25"/>
            <p:cNvGrpSpPr/>
            <p:nvPr/>
          </p:nvGrpSpPr>
          <p:grpSpPr>
            <a:xfrm>
              <a:off x="440017" y="0"/>
              <a:ext cx="238707" cy="238781"/>
              <a:chOff x="2212991" y="4839051"/>
              <a:chExt cx="754419" cy="754653"/>
            </a:xfrm>
          </p:grpSpPr>
          <p:sp>
            <p:nvSpPr>
              <p:cNvPr id="131" name="Google Shape;131;p25"/>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2" name="Google Shape;132;p25"/>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3" name="Google Shape;133;p25"/>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4" name="Google Shape;134;p25"/>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5" name="Google Shape;135;p25"/>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6" name="Google Shape;136;p25"/>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7" name="Google Shape;137;p25"/>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8" name="Google Shape;138;p25"/>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9" name="Google Shape;139;p25"/>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40" name="Google Shape;140;p25"/>
            <p:cNvGrpSpPr/>
            <p:nvPr/>
          </p:nvGrpSpPr>
          <p:grpSpPr>
            <a:xfrm>
              <a:off x="440017" y="887930"/>
              <a:ext cx="238707" cy="238781"/>
              <a:chOff x="2212991" y="4839051"/>
              <a:chExt cx="754419" cy="754653"/>
            </a:xfrm>
          </p:grpSpPr>
          <p:sp>
            <p:nvSpPr>
              <p:cNvPr id="141" name="Google Shape;141;p25"/>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2" name="Google Shape;142;p25"/>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3" name="Google Shape;143;p25"/>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4" name="Google Shape;144;p25"/>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5" name="Google Shape;145;p25"/>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6" name="Google Shape;146;p25"/>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7" name="Google Shape;147;p25"/>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8" name="Google Shape;148;p25"/>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9" name="Google Shape;149;p25"/>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50" name="Google Shape;150;p25"/>
            <p:cNvGrpSpPr/>
            <p:nvPr/>
          </p:nvGrpSpPr>
          <p:grpSpPr>
            <a:xfrm>
              <a:off x="0" y="443465"/>
              <a:ext cx="238707" cy="238781"/>
              <a:chOff x="2212991" y="4839051"/>
              <a:chExt cx="754419" cy="754653"/>
            </a:xfrm>
          </p:grpSpPr>
          <p:sp>
            <p:nvSpPr>
              <p:cNvPr id="151" name="Google Shape;151;p25"/>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2" name="Google Shape;152;p25"/>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3" name="Google Shape;153;p25"/>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4" name="Google Shape;154;p25"/>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5" name="Google Shape;155;p25"/>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6" name="Google Shape;156;p25"/>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7" name="Google Shape;157;p25"/>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8" name="Google Shape;158;p25"/>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9" name="Google Shape;159;p25"/>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60" name="Google Shape;160;p25"/>
            <p:cNvGrpSpPr/>
            <p:nvPr/>
          </p:nvGrpSpPr>
          <p:grpSpPr>
            <a:xfrm>
              <a:off x="880067" y="443465"/>
              <a:ext cx="238707" cy="238781"/>
              <a:chOff x="2212991" y="4839051"/>
              <a:chExt cx="754419" cy="754653"/>
            </a:xfrm>
          </p:grpSpPr>
          <p:sp>
            <p:nvSpPr>
              <p:cNvPr id="161" name="Google Shape;161;p25"/>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2" name="Google Shape;162;p25"/>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3" name="Google Shape;163;p25"/>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4" name="Google Shape;164;p25"/>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5" name="Google Shape;165;p25"/>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6" name="Google Shape;166;p25"/>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7" name="Google Shape;167;p25"/>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8" name="Google Shape;168;p25"/>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9" name="Google Shape;169;p25"/>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cxnSp>
        <p:nvCxnSpPr>
          <p:cNvPr id="170" name="Google Shape;170;p25"/>
          <p:cNvCxnSpPr/>
          <p:nvPr/>
        </p:nvCxnSpPr>
        <p:spPr>
          <a:xfrm>
            <a:off x="2167468" y="36341051"/>
            <a:ext cx="52770617" cy="0"/>
          </a:xfrm>
          <a:prstGeom prst="straightConnector1">
            <a:avLst/>
          </a:prstGeom>
          <a:noFill/>
          <a:ln w="57150" cap="flat" cmpd="sng">
            <a:solidFill>
              <a:schemeClr val="accent1"/>
            </a:solidFill>
            <a:prstDash val="solid"/>
            <a:round/>
            <a:headEnd type="none" w="sm" len="sm"/>
            <a:tailEnd type="none" w="sm" len="sm"/>
          </a:ln>
        </p:spPr>
      </p:cxnSp>
      <p:cxnSp>
        <p:nvCxnSpPr>
          <p:cNvPr id="171" name="Google Shape;171;p25"/>
          <p:cNvCxnSpPr/>
          <p:nvPr/>
        </p:nvCxnSpPr>
        <p:spPr>
          <a:xfrm>
            <a:off x="330222" y="6522329"/>
            <a:ext cx="11527345" cy="0"/>
          </a:xfrm>
          <a:prstGeom prst="straightConnector1">
            <a:avLst/>
          </a:prstGeom>
          <a:noFill/>
          <a:ln w="12700" cap="flat" cmpd="sng">
            <a:solidFill>
              <a:schemeClr val="accent1"/>
            </a:solidFill>
            <a:prstDash val="solid"/>
            <a:round/>
            <a:headEnd type="none" w="sm" len="sm"/>
            <a:tailEnd type="none" w="sm" len="sm"/>
          </a:ln>
        </p:spPr>
      </p:cxnSp>
      <p:sp>
        <p:nvSpPr>
          <p:cNvPr id="172" name="Google Shape;172;p25"/>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marR="0" lvl="0"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1pPr>
            <a:lvl2pPr marR="0" lvl="1"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2pPr>
            <a:lvl3pPr marR="0" lvl="2"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3pPr>
            <a:lvl4pPr marR="0" lvl="3"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4pPr>
            <a:lvl5pPr marR="0" lvl="4"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5pPr>
            <a:lvl6pPr marR="0" lvl="5"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6pPr>
            <a:lvl7pPr marR="0" lvl="6"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7pPr>
            <a:lvl8pPr marR="0" lvl="7"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8pPr>
            <a:lvl9pPr marR="0" lvl="8"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9pPr>
          </a:lstStyle>
          <a:p>
            <a:endParaRPr/>
          </a:p>
        </p:txBody>
      </p:sp>
      <p:sp>
        <p:nvSpPr>
          <p:cNvPr id="173" name="Google Shape;173;p25"/>
          <p:cNvSpPr txBox="1">
            <a:spLocks noGrp="1"/>
          </p:cNvSpPr>
          <p:nvPr>
            <p:ph type="body" idx="1"/>
          </p:nvPr>
        </p:nvSpPr>
        <p:spPr>
          <a:xfrm>
            <a:off x="1416000" y="1483200"/>
            <a:ext cx="10096477" cy="481206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333"/>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4045" algn="l" rtl="0">
              <a:lnSpc>
                <a:spcPct val="90000"/>
              </a:lnSpc>
              <a:spcBef>
                <a:spcPts val="800"/>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2pPr>
            <a:lvl3pPr marL="1371600" marR="0" lvl="2" indent="-364045" algn="l" rtl="0">
              <a:lnSpc>
                <a:spcPct val="90000"/>
              </a:lnSpc>
              <a:spcBef>
                <a:spcPts val="800"/>
              </a:spcBef>
              <a:spcAft>
                <a:spcPts val="0"/>
              </a:spcAft>
              <a:buClr>
                <a:schemeClr val="dk1"/>
              </a:buClr>
              <a:buSzPts val="2133"/>
              <a:buFont typeface="Arial"/>
              <a:buChar char="&gt;"/>
              <a:defRPr sz="2133" b="0" i="1" u="none" strike="noStrike" cap="none">
                <a:solidFill>
                  <a:schemeClr val="dk1"/>
                </a:solidFill>
                <a:latin typeface="Arial"/>
                <a:ea typeface="Arial"/>
                <a:cs typeface="Arial"/>
                <a:sym typeface="Arial"/>
              </a:defRPr>
            </a:lvl3pPr>
            <a:lvl4pPr marL="1828800" marR="0" lvl="3"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4pPr>
            <a:lvl5pPr marL="2286000" marR="0" lvl="4"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4" name="Google Shape;174;p25"/>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933" b="0" i="0" u="none" strike="noStrike" cap="none">
                <a:solidFill>
                  <a:srgbClr val="8484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5" name="Google Shape;175;p25"/>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933" b="0" i="0" u="none" strike="noStrike" cap="none">
                <a:solidFill>
                  <a:srgbClr val="848489"/>
                </a:solidFill>
                <a:latin typeface="Arial"/>
                <a:ea typeface="Arial"/>
                <a:cs typeface="Arial"/>
                <a:sym typeface="Arial"/>
              </a:defRPr>
            </a:lvl1pPr>
            <a:lvl2pPr marL="0" marR="0" lvl="1" indent="0" algn="r" rtl="0">
              <a:spcBef>
                <a:spcPts val="0"/>
              </a:spcBef>
              <a:buNone/>
              <a:defRPr sz="933" b="0" i="0" u="none" strike="noStrike" cap="none">
                <a:solidFill>
                  <a:srgbClr val="848489"/>
                </a:solidFill>
                <a:latin typeface="Arial"/>
                <a:ea typeface="Arial"/>
                <a:cs typeface="Arial"/>
                <a:sym typeface="Arial"/>
              </a:defRPr>
            </a:lvl2pPr>
            <a:lvl3pPr marL="0" marR="0" lvl="2" indent="0" algn="r" rtl="0">
              <a:spcBef>
                <a:spcPts val="0"/>
              </a:spcBef>
              <a:buNone/>
              <a:defRPr sz="933" b="0" i="0" u="none" strike="noStrike" cap="none">
                <a:solidFill>
                  <a:srgbClr val="848489"/>
                </a:solidFill>
                <a:latin typeface="Arial"/>
                <a:ea typeface="Arial"/>
                <a:cs typeface="Arial"/>
                <a:sym typeface="Arial"/>
              </a:defRPr>
            </a:lvl3pPr>
            <a:lvl4pPr marL="0" marR="0" lvl="3" indent="0" algn="r" rtl="0">
              <a:spcBef>
                <a:spcPts val="0"/>
              </a:spcBef>
              <a:buNone/>
              <a:defRPr sz="933" b="0" i="0" u="none" strike="noStrike" cap="none">
                <a:solidFill>
                  <a:srgbClr val="848489"/>
                </a:solidFill>
                <a:latin typeface="Arial"/>
                <a:ea typeface="Arial"/>
                <a:cs typeface="Arial"/>
                <a:sym typeface="Arial"/>
              </a:defRPr>
            </a:lvl4pPr>
            <a:lvl5pPr marL="0" marR="0" lvl="4" indent="0" algn="r" rtl="0">
              <a:spcBef>
                <a:spcPts val="0"/>
              </a:spcBef>
              <a:buNone/>
              <a:defRPr sz="933" b="0" i="0" u="none" strike="noStrike" cap="none">
                <a:solidFill>
                  <a:srgbClr val="848489"/>
                </a:solidFill>
                <a:latin typeface="Arial"/>
                <a:ea typeface="Arial"/>
                <a:cs typeface="Arial"/>
                <a:sym typeface="Arial"/>
              </a:defRPr>
            </a:lvl5pPr>
            <a:lvl6pPr marL="0" marR="0" lvl="5" indent="0" algn="r" rtl="0">
              <a:spcBef>
                <a:spcPts val="0"/>
              </a:spcBef>
              <a:buNone/>
              <a:defRPr sz="933" b="0" i="0" u="none" strike="noStrike" cap="none">
                <a:solidFill>
                  <a:srgbClr val="848489"/>
                </a:solidFill>
                <a:latin typeface="Arial"/>
                <a:ea typeface="Arial"/>
                <a:cs typeface="Arial"/>
                <a:sym typeface="Arial"/>
              </a:defRPr>
            </a:lvl6pPr>
            <a:lvl7pPr marL="0" marR="0" lvl="6" indent="0" algn="r" rtl="0">
              <a:spcBef>
                <a:spcPts val="0"/>
              </a:spcBef>
              <a:buNone/>
              <a:defRPr sz="933" b="0" i="0" u="none" strike="noStrike" cap="none">
                <a:solidFill>
                  <a:srgbClr val="848489"/>
                </a:solidFill>
                <a:latin typeface="Arial"/>
                <a:ea typeface="Arial"/>
                <a:cs typeface="Arial"/>
                <a:sym typeface="Arial"/>
              </a:defRPr>
            </a:lvl7pPr>
            <a:lvl8pPr marL="0" marR="0" lvl="7" indent="0" algn="r" rtl="0">
              <a:spcBef>
                <a:spcPts val="0"/>
              </a:spcBef>
              <a:buNone/>
              <a:defRPr sz="933" b="0" i="0" u="none" strike="noStrike" cap="none">
                <a:solidFill>
                  <a:srgbClr val="848489"/>
                </a:solidFill>
                <a:latin typeface="Arial"/>
                <a:ea typeface="Arial"/>
                <a:cs typeface="Arial"/>
                <a:sym typeface="Arial"/>
              </a:defRPr>
            </a:lvl8pPr>
            <a:lvl9pPr marL="0" marR="0" lvl="8" indent="0" algn="r" rtl="0">
              <a:spcBef>
                <a:spcPts val="0"/>
              </a:spcBef>
              <a:buNone/>
              <a:defRPr sz="933" b="0" i="0" u="none" strike="noStrike" cap="none">
                <a:solidFill>
                  <a:srgbClr val="84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736">
          <p15:clr>
            <a:srgbClr val="F26B43"/>
          </p15:clr>
        </p15:guide>
        <p15:guide id="4" pos="5443">
          <p15:clr>
            <a:srgbClr val="F26B43"/>
          </p15:clr>
        </p15:guide>
        <p15:guide id="5" orient="horz" pos="742">
          <p15:clr>
            <a:srgbClr val="F26B43"/>
          </p15:clr>
        </p15:guide>
        <p15:guide id="6" pos="158">
          <p15:clr>
            <a:srgbClr val="F26B43"/>
          </p15:clr>
        </p15:guide>
        <p15:guide id="7" orient="horz" pos="584">
          <p15:clr>
            <a:srgbClr val="F26B43"/>
          </p15:clr>
        </p15:guide>
        <p15:guide id="8" orient="horz" pos="156">
          <p15:clr>
            <a:srgbClr val="F26B43"/>
          </p15:clr>
        </p15:guide>
        <p15:guide id="9" pos="5602">
          <p15:clr>
            <a:srgbClr val="F26B43"/>
          </p15:clr>
        </p15:guide>
        <p15:guide id="10" pos="667">
          <p15:clr>
            <a:srgbClr val="F26B43"/>
          </p15:clr>
        </p15:guide>
        <p15:guide id="11" pos="580">
          <p15:clr>
            <a:srgbClr val="F26B43"/>
          </p15:clr>
        </p15:guide>
        <p15:guide id="12" orient="horz" pos="3085">
          <p15:clr>
            <a:srgbClr val="F26B43"/>
          </p15:clr>
        </p15:guide>
        <p15:guide id="13" orient="horz" pos="2976">
          <p15:clr>
            <a:srgbClr val="F26B43"/>
          </p15:clr>
        </p15:guide>
        <p15:guide id="14" pos="3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
          <p:cNvSpPr txBox="1">
            <a:spLocks noGrp="1"/>
          </p:cNvSpPr>
          <p:nvPr>
            <p:ph type="ctrTitle"/>
          </p:nvPr>
        </p:nvSpPr>
        <p:spPr>
          <a:xfrm>
            <a:off x="612731" y="1687830"/>
            <a:ext cx="11213509" cy="858260"/>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rgbClr val="5893E5"/>
              </a:buClr>
              <a:buSzPts val="3200"/>
              <a:buFont typeface="Calibri"/>
              <a:buNone/>
            </a:pPr>
            <a:r>
              <a:rPr lang="en-GB" sz="3200" b="1">
                <a:solidFill>
                  <a:srgbClr val="5893E5"/>
                </a:solidFill>
                <a:latin typeface="Calibri"/>
                <a:ea typeface="Calibri"/>
                <a:cs typeface="Calibri"/>
                <a:sym typeface="Calibri"/>
              </a:rPr>
              <a:t>BLISS- B</a:t>
            </a:r>
            <a:r>
              <a:rPr lang="en-GB" sz="3200" b="1">
                <a:solidFill>
                  <a:srgbClr val="000000"/>
                </a:solidFill>
                <a:latin typeface="Calibri"/>
                <a:ea typeface="Calibri"/>
                <a:cs typeface="Calibri"/>
                <a:sym typeface="Calibri"/>
              </a:rPr>
              <a:t>lended </a:t>
            </a:r>
            <a:r>
              <a:rPr lang="en-GB" sz="3200" b="1">
                <a:solidFill>
                  <a:srgbClr val="5893E5"/>
                </a:solidFill>
                <a:latin typeface="Calibri"/>
                <a:ea typeface="Calibri"/>
                <a:cs typeface="Calibri"/>
                <a:sym typeface="Calibri"/>
              </a:rPr>
              <a:t>L</a:t>
            </a:r>
            <a:r>
              <a:rPr lang="en-GB" sz="3200" b="1">
                <a:solidFill>
                  <a:srgbClr val="000000"/>
                </a:solidFill>
                <a:latin typeface="Calibri"/>
                <a:ea typeface="Calibri"/>
                <a:cs typeface="Calibri"/>
                <a:sym typeface="Calibri"/>
              </a:rPr>
              <a:t>earning </a:t>
            </a:r>
            <a:r>
              <a:rPr lang="en-GB" sz="3200" b="1">
                <a:solidFill>
                  <a:srgbClr val="5893E5"/>
                </a:solidFill>
                <a:latin typeface="Calibri"/>
                <a:ea typeface="Calibri"/>
                <a:cs typeface="Calibri"/>
                <a:sym typeface="Calibri"/>
              </a:rPr>
              <a:t>I</a:t>
            </a:r>
            <a:r>
              <a:rPr lang="en-GB" sz="3200" b="1">
                <a:solidFill>
                  <a:srgbClr val="000000"/>
                </a:solidFill>
                <a:latin typeface="Calibri"/>
                <a:ea typeface="Calibri"/>
                <a:cs typeface="Calibri"/>
                <a:sym typeface="Calibri"/>
              </a:rPr>
              <a:t>mplementation for re</a:t>
            </a:r>
            <a:r>
              <a:rPr lang="en-GB" sz="3200" b="1">
                <a:solidFill>
                  <a:srgbClr val="5893E5"/>
                </a:solidFill>
                <a:latin typeface="Calibri"/>
                <a:ea typeface="Calibri"/>
                <a:cs typeface="Calibri"/>
                <a:sym typeface="Calibri"/>
              </a:rPr>
              <a:t>S</a:t>
            </a:r>
            <a:r>
              <a:rPr lang="en-GB" sz="3200" b="1">
                <a:solidFill>
                  <a:srgbClr val="000000"/>
                </a:solidFill>
                <a:latin typeface="Calibri"/>
                <a:ea typeface="Calibri"/>
                <a:cs typeface="Calibri"/>
                <a:sym typeface="Calibri"/>
              </a:rPr>
              <a:t>ilient, acce</a:t>
            </a:r>
            <a:r>
              <a:rPr lang="en-GB" sz="3200" b="1">
                <a:solidFill>
                  <a:srgbClr val="5893E5"/>
                </a:solidFill>
                <a:latin typeface="Calibri"/>
                <a:ea typeface="Calibri"/>
                <a:cs typeface="Calibri"/>
                <a:sym typeface="Calibri"/>
              </a:rPr>
              <a:t>S</a:t>
            </a:r>
            <a:r>
              <a:rPr lang="en-GB" sz="3200" b="1">
                <a:solidFill>
                  <a:srgbClr val="000000"/>
                </a:solidFill>
                <a:latin typeface="Calibri"/>
                <a:ea typeface="Calibri"/>
                <a:cs typeface="Calibri"/>
                <a:sym typeface="Calibri"/>
              </a:rPr>
              <a:t>sible</a:t>
            </a:r>
            <a:br>
              <a:rPr lang="en-GB" sz="3200" b="1">
                <a:solidFill>
                  <a:srgbClr val="000000"/>
                </a:solidFill>
                <a:latin typeface="Calibri"/>
                <a:ea typeface="Calibri"/>
                <a:cs typeface="Calibri"/>
                <a:sym typeface="Calibri"/>
              </a:rPr>
            </a:br>
            <a:r>
              <a:rPr lang="en-GB" sz="3200" b="1">
                <a:solidFill>
                  <a:srgbClr val="000000"/>
                </a:solidFill>
                <a:latin typeface="Calibri"/>
                <a:ea typeface="Calibri"/>
                <a:cs typeface="Calibri"/>
                <a:sym typeface="Calibri"/>
              </a:rPr>
              <a:t>and efficient higher education</a:t>
            </a:r>
            <a:endParaRPr/>
          </a:p>
        </p:txBody>
      </p:sp>
      <p:sp>
        <p:nvSpPr>
          <p:cNvPr id="318" name="Google Shape;318;p1"/>
          <p:cNvSpPr txBox="1">
            <a:spLocks noGrp="1"/>
          </p:cNvSpPr>
          <p:nvPr>
            <p:ph type="subTitle" idx="1"/>
          </p:nvPr>
        </p:nvSpPr>
        <p:spPr>
          <a:xfrm>
            <a:off x="612731" y="2855580"/>
            <a:ext cx="10908287" cy="948041"/>
          </a:xfrm>
          <a:prstGeom prst="rect">
            <a:avLst/>
          </a:prstGeom>
          <a:noFill/>
          <a:ln>
            <a:noFill/>
          </a:ln>
        </p:spPr>
        <p:txBody>
          <a:bodyPr spcFirstLastPara="1" wrap="square" lIns="108000" tIns="45700" rIns="90000" bIns="45700" anchor="t" anchorCtr="0">
            <a:noAutofit/>
          </a:bodyPr>
          <a:lstStyle/>
          <a:p>
            <a:pPr marL="0" lvl="0" indent="0" algn="l" rtl="0">
              <a:lnSpc>
                <a:spcPct val="90000"/>
              </a:lnSpc>
              <a:spcBef>
                <a:spcPts val="0"/>
              </a:spcBef>
              <a:spcAft>
                <a:spcPts val="0"/>
              </a:spcAft>
              <a:buClr>
                <a:schemeClr val="dk1"/>
              </a:buClr>
              <a:buSzPts val="2600"/>
              <a:buNone/>
            </a:pPr>
            <a:r>
              <a:rPr lang="en-GB"/>
              <a:t>UNIMA – Unit 2 Artificial Neural Networks</a:t>
            </a:r>
            <a:endParaRPr/>
          </a:p>
        </p:txBody>
      </p:sp>
      <p:grpSp>
        <p:nvGrpSpPr>
          <p:cNvPr id="319" name="Google Shape;319;p1"/>
          <p:cNvGrpSpPr/>
          <p:nvPr/>
        </p:nvGrpSpPr>
        <p:grpSpPr>
          <a:xfrm>
            <a:off x="1776964" y="3558703"/>
            <a:ext cx="2079513" cy="2661603"/>
            <a:chOff x="0" y="0"/>
            <a:chExt cx="3813253" cy="5045811"/>
          </a:xfrm>
        </p:grpSpPr>
        <p:pic>
          <p:nvPicPr>
            <p:cNvPr id="320" name="Google Shape;320;p1" descr="Icon&#10;&#10;Description automatically generated"/>
            <p:cNvPicPr preferRelativeResize="0"/>
            <p:nvPr/>
          </p:nvPicPr>
          <p:blipFill rotWithShape="1">
            <a:blip r:embed="rId3">
              <a:alphaModFix/>
            </a:blip>
            <a:srcRect t="79035"/>
            <a:stretch/>
          </p:blipFill>
          <p:spPr>
            <a:xfrm>
              <a:off x="0" y="3989215"/>
              <a:ext cx="3811994" cy="1056596"/>
            </a:xfrm>
            <a:prstGeom prst="rect">
              <a:avLst/>
            </a:prstGeom>
            <a:noFill/>
            <a:ln>
              <a:noFill/>
            </a:ln>
            <a:effectLst>
              <a:outerShdw blurRad="50800" dist="38100" dir="2700000" algn="tl" rotWithShape="0">
                <a:srgbClr val="223A66"/>
              </a:outerShdw>
            </a:effectLst>
          </p:spPr>
        </p:pic>
        <p:pic>
          <p:nvPicPr>
            <p:cNvPr id="321" name="Google Shape;321;p1"/>
            <p:cNvPicPr preferRelativeResize="0"/>
            <p:nvPr/>
          </p:nvPicPr>
          <p:blipFill rotWithShape="1">
            <a:blip r:embed="rId4">
              <a:alphaModFix/>
            </a:blip>
            <a:srcRect b="21912"/>
            <a:stretch/>
          </p:blipFill>
          <p:spPr>
            <a:xfrm>
              <a:off x="1260" y="0"/>
              <a:ext cx="3811993" cy="3935666"/>
            </a:xfrm>
            <a:prstGeom prst="rect">
              <a:avLst/>
            </a:prstGeom>
            <a:noFill/>
            <a:ln>
              <a:noFill/>
            </a:ln>
          </p:spPr>
        </p:pic>
      </p:grpSp>
      <p:pic>
        <p:nvPicPr>
          <p:cNvPr id="322" name="Google Shape;322;p1" descr="Related image"/>
          <p:cNvPicPr preferRelativeResize="0"/>
          <p:nvPr/>
        </p:nvPicPr>
        <p:blipFill rotWithShape="1">
          <a:blip r:embed="rId5">
            <a:alphaModFix/>
          </a:blip>
          <a:srcRect/>
          <a:stretch/>
        </p:blipFill>
        <p:spPr>
          <a:xfrm>
            <a:off x="5425537" y="408916"/>
            <a:ext cx="1938847" cy="969424"/>
          </a:xfrm>
          <a:prstGeom prst="rect">
            <a:avLst/>
          </a:prstGeom>
          <a:noFill/>
          <a:ln>
            <a:noFill/>
          </a:ln>
        </p:spPr>
      </p:pic>
      <p:pic>
        <p:nvPicPr>
          <p:cNvPr id="323" name="Google Shape;323;p1" descr="XPRES | KTH"/>
          <p:cNvPicPr preferRelativeResize="0"/>
          <p:nvPr/>
        </p:nvPicPr>
        <p:blipFill rotWithShape="1">
          <a:blip r:embed="rId6">
            <a:alphaModFix/>
          </a:blip>
          <a:srcRect/>
          <a:stretch/>
        </p:blipFill>
        <p:spPr>
          <a:xfrm>
            <a:off x="1889760" y="523654"/>
            <a:ext cx="2722880" cy="699629"/>
          </a:xfrm>
          <a:prstGeom prst="rect">
            <a:avLst/>
          </a:prstGeom>
          <a:noFill/>
          <a:ln>
            <a:noFill/>
          </a:ln>
        </p:spPr>
      </p:pic>
      <p:pic>
        <p:nvPicPr>
          <p:cNvPr id="324" name="Google Shape;324;p1" descr="Co-funded by the European Union logo in png for web usage"/>
          <p:cNvPicPr preferRelativeResize="0"/>
          <p:nvPr/>
        </p:nvPicPr>
        <p:blipFill rotWithShape="1">
          <a:blip r:embed="rId7">
            <a:alphaModFix/>
          </a:blip>
          <a:srcRect/>
          <a:stretch/>
        </p:blipFill>
        <p:spPr>
          <a:xfrm>
            <a:off x="7364376" y="349598"/>
            <a:ext cx="4530266" cy="948050"/>
          </a:xfrm>
          <a:prstGeom prst="rect">
            <a:avLst/>
          </a:prstGeom>
          <a:noFill/>
          <a:ln>
            <a:noFill/>
          </a:ln>
        </p:spPr>
      </p:pic>
      <p:sp>
        <p:nvSpPr>
          <p:cNvPr id="2" name="TextBox 2">
            <a:extLst>
              <a:ext uri="{FF2B5EF4-FFF2-40B4-BE49-F238E27FC236}">
                <a16:creationId xmlns:a16="http://schemas.microsoft.com/office/drawing/2014/main" id="{0E589F7D-1D3E-3735-9F3C-8A492716302A}"/>
              </a:ext>
            </a:extLst>
          </p:cNvPr>
          <p:cNvSpPr txBox="1"/>
          <p:nvPr/>
        </p:nvSpPr>
        <p:spPr>
          <a:xfrm>
            <a:off x="5425537" y="5279533"/>
            <a:ext cx="6096000" cy="1169551"/>
          </a:xfrm>
          <a:prstGeom prst="rect">
            <a:avLst/>
          </a:prstGeom>
          <a:solidFill>
            <a:schemeClr val="bg1"/>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t>Disclaimer: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0"/>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1 - Materials</a:t>
            </a:r>
            <a:endParaRPr/>
          </a:p>
        </p:txBody>
      </p:sp>
      <p:sp>
        <p:nvSpPr>
          <p:cNvPr id="433" name="Google Shape;433;p10"/>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34" name="Google Shape;434;p10"/>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10</a:t>
            </a:fld>
            <a:endParaRPr/>
          </a:p>
        </p:txBody>
      </p:sp>
      <p:pic>
        <p:nvPicPr>
          <p:cNvPr id="435" name="Google Shape;435;p10"/>
          <p:cNvPicPr preferRelativeResize="0"/>
          <p:nvPr/>
        </p:nvPicPr>
        <p:blipFill rotWithShape="1">
          <a:blip r:embed="rId3">
            <a:alphaModFix/>
          </a:blip>
          <a:srcRect/>
          <a:stretch/>
        </p:blipFill>
        <p:spPr>
          <a:xfrm>
            <a:off x="1197995" y="1497489"/>
            <a:ext cx="5372927" cy="5101871"/>
          </a:xfrm>
          <a:prstGeom prst="rect">
            <a:avLst/>
          </a:prstGeom>
          <a:noFill/>
          <a:ln>
            <a:noFill/>
          </a:ln>
          <a:effectLst>
            <a:outerShdw blurRad="292100" dist="139700" dir="2700000" algn="tl" rotWithShape="0">
              <a:srgbClr val="333333">
                <a:alpha val="64705"/>
              </a:srgbClr>
            </a:outerShdw>
          </a:effectLst>
        </p:spPr>
      </p:pic>
      <p:pic>
        <p:nvPicPr>
          <p:cNvPr id="436" name="Google Shape;436;p10"/>
          <p:cNvPicPr preferRelativeResize="0"/>
          <p:nvPr/>
        </p:nvPicPr>
        <p:blipFill rotWithShape="1">
          <a:blip r:embed="rId4">
            <a:alphaModFix/>
          </a:blip>
          <a:srcRect b="4085"/>
          <a:stretch/>
        </p:blipFill>
        <p:spPr>
          <a:xfrm>
            <a:off x="7849337" y="1497489"/>
            <a:ext cx="2530059" cy="5101871"/>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1"/>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1 - Materials</a:t>
            </a:r>
            <a:endParaRPr/>
          </a:p>
        </p:txBody>
      </p:sp>
      <p:sp>
        <p:nvSpPr>
          <p:cNvPr id="442" name="Google Shape;442;p11"/>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43" name="Google Shape;443;p11"/>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11</a:t>
            </a:fld>
            <a:endParaRPr/>
          </a:p>
        </p:txBody>
      </p:sp>
      <p:pic>
        <p:nvPicPr>
          <p:cNvPr id="444" name="Google Shape;444;p11"/>
          <p:cNvPicPr preferRelativeResize="0"/>
          <p:nvPr/>
        </p:nvPicPr>
        <p:blipFill rotWithShape="1">
          <a:blip r:embed="rId3">
            <a:alphaModFix/>
          </a:blip>
          <a:srcRect/>
          <a:stretch/>
        </p:blipFill>
        <p:spPr>
          <a:xfrm>
            <a:off x="132412" y="1667035"/>
            <a:ext cx="5978919" cy="3361331"/>
          </a:xfrm>
          <a:prstGeom prst="rect">
            <a:avLst/>
          </a:prstGeom>
          <a:noFill/>
          <a:ln>
            <a:noFill/>
          </a:ln>
          <a:effectLst>
            <a:outerShdw blurRad="292100" dist="139700" dir="2700000" algn="tl" rotWithShape="0">
              <a:srgbClr val="333333">
                <a:alpha val="64705"/>
              </a:srgbClr>
            </a:outerShdw>
          </a:effectLst>
        </p:spPr>
      </p:pic>
      <p:pic>
        <p:nvPicPr>
          <p:cNvPr id="445" name="Google Shape;445;p11"/>
          <p:cNvPicPr preferRelativeResize="0"/>
          <p:nvPr/>
        </p:nvPicPr>
        <p:blipFill rotWithShape="1">
          <a:blip r:embed="rId4">
            <a:alphaModFix/>
          </a:blip>
          <a:srcRect/>
          <a:stretch/>
        </p:blipFill>
        <p:spPr>
          <a:xfrm>
            <a:off x="6247168" y="1689700"/>
            <a:ext cx="5978919" cy="4496964"/>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12"/>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1 - Materials</a:t>
            </a:r>
            <a:endParaRPr/>
          </a:p>
        </p:txBody>
      </p:sp>
      <p:sp>
        <p:nvSpPr>
          <p:cNvPr id="451" name="Google Shape;451;p12"/>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52" name="Google Shape;452;p12"/>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12</a:t>
            </a:fld>
            <a:endParaRPr/>
          </a:p>
        </p:txBody>
      </p:sp>
      <p:pic>
        <p:nvPicPr>
          <p:cNvPr id="453" name="Google Shape;453;p12"/>
          <p:cNvPicPr preferRelativeResize="0">
            <a:picLocks noGrp="1"/>
          </p:cNvPicPr>
          <p:nvPr>
            <p:ph type="body" idx="1"/>
          </p:nvPr>
        </p:nvPicPr>
        <p:blipFill rotWithShape="1">
          <a:blip r:embed="rId3">
            <a:alphaModFix/>
          </a:blip>
          <a:srcRect/>
          <a:stretch/>
        </p:blipFill>
        <p:spPr>
          <a:xfrm>
            <a:off x="2931751" y="1482725"/>
            <a:ext cx="7047636" cy="4816475"/>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2</a:t>
            </a:r>
            <a:endParaRPr/>
          </a:p>
        </p:txBody>
      </p:sp>
      <p:sp>
        <p:nvSpPr>
          <p:cNvPr id="459" name="Google Shape;459;p1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60" name="Google Shape;460;p1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13</a:t>
            </a:fld>
            <a:endParaRPr/>
          </a:p>
        </p:txBody>
      </p:sp>
      <p:graphicFrame>
        <p:nvGraphicFramePr>
          <p:cNvPr id="461" name="Google Shape;461;p13"/>
          <p:cNvGraphicFramePr/>
          <p:nvPr/>
        </p:nvGraphicFramePr>
        <p:xfrm>
          <a:off x="627320" y="2763675"/>
          <a:ext cx="3000000" cy="3000000"/>
        </p:xfrm>
        <a:graphic>
          <a:graphicData uri="http://schemas.openxmlformats.org/drawingml/2006/table">
            <a:tbl>
              <a:tblPr bandRow="1">
                <a:noFill/>
                <a:tableStyleId>{2CB52D09-5B83-47B9-87B5-84917902D465}</a:tableStyleId>
              </a:tblPr>
              <a:tblGrid>
                <a:gridCol w="3617750">
                  <a:extLst>
                    <a:ext uri="{9D8B030D-6E8A-4147-A177-3AD203B41FA5}">
                      <a16:colId xmlns:a16="http://schemas.microsoft.com/office/drawing/2014/main" val="20000"/>
                    </a:ext>
                  </a:extLst>
                </a:gridCol>
                <a:gridCol w="3615700">
                  <a:extLst>
                    <a:ext uri="{9D8B030D-6E8A-4147-A177-3AD203B41FA5}">
                      <a16:colId xmlns:a16="http://schemas.microsoft.com/office/drawing/2014/main" val="20001"/>
                    </a:ext>
                  </a:extLst>
                </a:gridCol>
                <a:gridCol w="3614650">
                  <a:extLst>
                    <a:ext uri="{9D8B030D-6E8A-4147-A177-3AD203B41FA5}">
                      <a16:colId xmlns:a16="http://schemas.microsoft.com/office/drawing/2014/main" val="20002"/>
                    </a:ext>
                  </a:extLst>
                </a:gridCol>
              </a:tblGrid>
              <a:tr h="384750">
                <a:tc>
                  <a:txBody>
                    <a:bodyPr/>
                    <a:lstStyle/>
                    <a:p>
                      <a:pPr marL="0" marR="0" lvl="0" indent="0" algn="l" rtl="0">
                        <a:spcBef>
                          <a:spcPts val="0"/>
                        </a:spcBef>
                        <a:spcAft>
                          <a:spcPts val="0"/>
                        </a:spcAft>
                        <a:buNone/>
                      </a:pPr>
                      <a:r>
                        <a:rPr lang="en-GB" sz="1400" b="1"/>
                        <a:t>ILO reference (Highlight the Verb)</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Teaching Activity (What the teachers do)</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Learning Activity (What the students do)</a:t>
                      </a:r>
                      <a:endParaRPr sz="1400" b="1">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3077925">
                <a:tc>
                  <a:txBody>
                    <a:bodyPr/>
                    <a:lstStyle/>
                    <a:p>
                      <a:pPr marL="0" marR="0" lvl="0" indent="0" algn="l" rtl="0">
                        <a:spcBef>
                          <a:spcPts val="0"/>
                        </a:spcBef>
                        <a:spcAft>
                          <a:spcPts val="0"/>
                        </a:spcAft>
                        <a:buNone/>
                      </a:pPr>
                      <a:r>
                        <a:rPr lang="en-GB" sz="1600">
                          <a:latin typeface="Georgia"/>
                          <a:ea typeface="Georgia"/>
                          <a:cs typeface="Georgia"/>
                          <a:sym typeface="Georgia"/>
                        </a:rPr>
                        <a:t>ILO 2</a:t>
                      </a:r>
                      <a:endParaRPr/>
                    </a:p>
                    <a:p>
                      <a:pPr marL="0" marR="0" lvl="0" indent="0" algn="l" rtl="0">
                        <a:spcBef>
                          <a:spcPts val="0"/>
                        </a:spcBef>
                        <a:spcAft>
                          <a:spcPts val="0"/>
                        </a:spcAft>
                        <a:buNone/>
                      </a:pPr>
                      <a:r>
                        <a:rPr lang="en-GB" sz="1600">
                          <a:solidFill>
                            <a:srgbClr val="FF0000"/>
                          </a:solidFill>
                          <a:latin typeface="Georgia"/>
                          <a:ea typeface="Georgia"/>
                          <a:cs typeface="Georgia"/>
                          <a:sym typeface="Georgia"/>
                        </a:rPr>
                        <a:t>Apply </a:t>
                      </a:r>
                      <a:r>
                        <a:rPr lang="en-GB" sz="1600">
                          <a:latin typeface="Georgia"/>
                          <a:ea typeface="Georgia"/>
                          <a:cs typeface="Georgia"/>
                          <a:sym typeface="Georgia"/>
                        </a:rPr>
                        <a:t>an Artificial Neural Network to solve a classification problem.</a:t>
                      </a:r>
                      <a:endParaRPr/>
                    </a:p>
                  </a:txBody>
                  <a:tcPr marL="68575" marR="68575" marT="0" marB="0"/>
                </a:tc>
                <a:tc>
                  <a:txBody>
                    <a:bodyPr/>
                    <a:lstStyle/>
                    <a:p>
                      <a:pPr marL="0" marR="0" lvl="0" indent="0" algn="l" rtl="0">
                        <a:spcBef>
                          <a:spcPts val="0"/>
                        </a:spcBef>
                        <a:spcAft>
                          <a:spcPts val="0"/>
                        </a:spcAft>
                        <a:buNone/>
                      </a:pPr>
                      <a:r>
                        <a:rPr lang="en-GB" sz="1600">
                          <a:latin typeface="Georgia"/>
                          <a:ea typeface="Georgia"/>
                          <a:cs typeface="Georgia"/>
                          <a:sym typeface="Georgia"/>
                        </a:rPr>
                        <a:t>TA2.1</a:t>
                      </a:r>
                      <a:endParaRPr sz="1600">
                        <a:latin typeface="Georgia"/>
                        <a:ea typeface="Georgia"/>
                        <a:cs typeface="Georgia"/>
                        <a:sym typeface="Georgia"/>
                      </a:endParaRPr>
                    </a:p>
                    <a:p>
                      <a:pPr marL="0" marR="0" lvl="0" indent="0" algn="l" rtl="0">
                        <a:spcBef>
                          <a:spcPts val="0"/>
                        </a:spcBef>
                        <a:spcAft>
                          <a:spcPts val="0"/>
                        </a:spcAft>
                        <a:buNone/>
                      </a:pPr>
                      <a:r>
                        <a:rPr lang="en-GB" sz="1600">
                          <a:solidFill>
                            <a:srgbClr val="FF0000"/>
                          </a:solidFill>
                          <a:latin typeface="Georgia"/>
                          <a:ea typeface="Georgia"/>
                          <a:cs typeface="Georgia"/>
                          <a:sym typeface="Georgia"/>
                        </a:rPr>
                        <a:t>Explain </a:t>
                      </a:r>
                      <a:r>
                        <a:rPr lang="en-GB" sz="1600">
                          <a:latin typeface="Georgia"/>
                          <a:ea typeface="Georgia"/>
                          <a:cs typeface="Georgia"/>
                          <a:sym typeface="Georgia"/>
                        </a:rPr>
                        <a:t>and provide a step-by-step presentation and demonstration in  person of how ANNs can be applied to solve a problem.</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600">
                          <a:latin typeface="Georgia"/>
                          <a:ea typeface="Georgia"/>
                          <a:cs typeface="Georgia"/>
                          <a:sym typeface="Georgia"/>
                        </a:rPr>
                        <a:t>LA 2.1</a:t>
                      </a:r>
                      <a:endParaRPr sz="1600">
                        <a:latin typeface="Georgia"/>
                        <a:ea typeface="Georgia"/>
                        <a:cs typeface="Georgia"/>
                        <a:sym typeface="Georgia"/>
                      </a:endParaRPr>
                    </a:p>
                    <a:p>
                      <a:pPr marL="0" marR="0" lvl="0" indent="0" algn="l" rtl="0">
                        <a:spcBef>
                          <a:spcPts val="0"/>
                        </a:spcBef>
                        <a:spcAft>
                          <a:spcPts val="0"/>
                        </a:spcAft>
                        <a:buNone/>
                      </a:pPr>
                      <a:r>
                        <a:rPr lang="en-GB" sz="1600">
                          <a:solidFill>
                            <a:srgbClr val="FF0000"/>
                          </a:solidFill>
                          <a:latin typeface="Georgia"/>
                          <a:ea typeface="Georgia"/>
                          <a:cs typeface="Georgia"/>
                          <a:sym typeface="Georgia"/>
                        </a:rPr>
                        <a:t>Listen </a:t>
                      </a:r>
                      <a:r>
                        <a:rPr lang="en-GB" sz="1600">
                          <a:latin typeface="Georgia"/>
                          <a:ea typeface="Georgia"/>
                          <a:cs typeface="Georgia"/>
                          <a:sym typeface="Georgia"/>
                        </a:rPr>
                        <a:t>to presentation, take notes and ask questions.</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a:t>
                      </a:r>
                      <a:endParaRPr sz="1600">
                        <a:latin typeface="Georgia"/>
                        <a:ea typeface="Georgia"/>
                        <a:cs typeface="Georgia"/>
                        <a:sym typeface="Georgia"/>
                      </a:endParaRPr>
                    </a:p>
                  </a:txBody>
                  <a:tcPr marL="68575" marR="68575" marT="0" marB="0"/>
                </a:tc>
                <a:extLst>
                  <a:ext uri="{0D108BD9-81ED-4DB2-BD59-A6C34878D82A}">
                    <a16:rowId xmlns:a16="http://schemas.microsoft.com/office/drawing/2014/main" val="10001"/>
                  </a:ext>
                </a:extLst>
              </a:tr>
            </a:tbl>
          </a:graphicData>
        </a:graphic>
      </p:graphicFrame>
      <p:sp>
        <p:nvSpPr>
          <p:cNvPr id="462" name="Google Shape;462;p13"/>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463" name="Google Shape;463;p13"/>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464" name="Google Shape;464;p13"/>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465" name="Google Shape;465;p13"/>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466" name="Google Shape;466;p13"/>
          <p:cNvSpPr/>
          <p:nvPr/>
        </p:nvSpPr>
        <p:spPr>
          <a:xfrm>
            <a:off x="3572541" y="1722473"/>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467" name="Google Shape;467;p13"/>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68" name="Google Shape;468;p13"/>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469" name="Google Shape;469;p13"/>
          <p:cNvSpPr/>
          <p:nvPr/>
        </p:nvSpPr>
        <p:spPr>
          <a:xfrm>
            <a:off x="6217139" y="1720757"/>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470" name="Google Shape;470;p13"/>
          <p:cNvSpPr/>
          <p:nvPr/>
        </p:nvSpPr>
        <p:spPr>
          <a:xfrm>
            <a:off x="8909456" y="172459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
        <p:nvSpPr>
          <p:cNvPr id="471" name="Google Shape;471;p13"/>
          <p:cNvSpPr txBox="1"/>
          <p:nvPr/>
        </p:nvSpPr>
        <p:spPr>
          <a:xfrm>
            <a:off x="4310354"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cxnSp>
        <p:nvCxnSpPr>
          <p:cNvPr id="472" name="Google Shape;472;p13"/>
          <p:cNvCxnSpPr/>
          <p:nvPr/>
        </p:nvCxnSpPr>
        <p:spPr>
          <a:xfrm>
            <a:off x="6138523" y="602192"/>
            <a:ext cx="0" cy="1962694"/>
          </a:xfrm>
          <a:prstGeom prst="straightConnector1">
            <a:avLst/>
          </a:prstGeom>
          <a:noFill/>
          <a:ln w="9525" cap="flat" cmpd="sng">
            <a:solidFill>
              <a:srgbClr val="1451A5"/>
            </a:solidFill>
            <a:prstDash val="dash"/>
            <a:round/>
            <a:headEnd type="none" w="sm" len="sm"/>
            <a:tailEnd type="none" w="sm" len="sm"/>
          </a:ln>
        </p:spPr>
      </p:cxnSp>
      <p:sp>
        <p:nvSpPr>
          <p:cNvPr id="473" name="Google Shape;473;p13"/>
          <p:cNvSpPr txBox="1"/>
          <p:nvPr/>
        </p:nvSpPr>
        <p:spPr>
          <a:xfrm>
            <a:off x="6908248" y="102504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14"/>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2</a:t>
            </a:r>
            <a:endParaRPr/>
          </a:p>
        </p:txBody>
      </p:sp>
      <p:sp>
        <p:nvSpPr>
          <p:cNvPr id="479" name="Google Shape;479;p14"/>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80" name="Google Shape;480;p14"/>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14</a:t>
            </a:fld>
            <a:endParaRPr/>
          </a:p>
        </p:txBody>
      </p:sp>
      <p:sp>
        <p:nvSpPr>
          <p:cNvPr id="481" name="Google Shape;481;p14"/>
          <p:cNvSpPr txBox="1">
            <a:spLocks noGrp="1"/>
          </p:cNvSpPr>
          <p:nvPr>
            <p:ph type="body" idx="1"/>
          </p:nvPr>
        </p:nvSpPr>
        <p:spPr>
          <a:xfrm>
            <a:off x="627322" y="2583712"/>
            <a:ext cx="10868244" cy="3405271"/>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2100"/>
              <a:buChar char="•"/>
            </a:pPr>
            <a:r>
              <a:rPr lang="en-GB" b="1"/>
              <a:t>Supporting Materials: </a:t>
            </a:r>
            <a:endParaRPr/>
          </a:p>
          <a:p>
            <a:pPr marL="594769" lvl="1" indent="-298442" algn="l" rtl="0">
              <a:lnSpc>
                <a:spcPct val="90000"/>
              </a:lnSpc>
              <a:spcBef>
                <a:spcPts val="1067"/>
              </a:spcBef>
              <a:spcAft>
                <a:spcPts val="0"/>
              </a:spcAft>
              <a:buClr>
                <a:schemeClr val="dk1"/>
              </a:buClr>
              <a:buSzPts val="1800"/>
              <a:buChar char="–"/>
            </a:pPr>
            <a:r>
              <a:rPr lang="en-GB"/>
              <a:t>Presentation </a:t>
            </a:r>
            <a:endParaRPr/>
          </a:p>
          <a:p>
            <a:pPr marL="296326" lvl="0" indent="-296326" algn="l" rtl="0">
              <a:lnSpc>
                <a:spcPct val="90000"/>
              </a:lnSpc>
              <a:spcBef>
                <a:spcPts val="1333"/>
              </a:spcBef>
              <a:spcAft>
                <a:spcPts val="0"/>
              </a:spcAft>
              <a:buSzPts val="2100"/>
              <a:buChar char="•"/>
            </a:pPr>
            <a:r>
              <a:rPr lang="en-GB" b="1"/>
              <a:t>Supporting equipment: </a:t>
            </a:r>
            <a:r>
              <a:rPr lang="en-GB"/>
              <a:t>None</a:t>
            </a:r>
            <a:endParaRPr/>
          </a:p>
          <a:p>
            <a:pPr marL="296326" lvl="0" indent="-296326" algn="l" rtl="0">
              <a:lnSpc>
                <a:spcPct val="90000"/>
              </a:lnSpc>
              <a:spcBef>
                <a:spcPts val="1600"/>
              </a:spcBef>
              <a:spcAft>
                <a:spcPts val="0"/>
              </a:spcAft>
              <a:buSzPts val="2100"/>
              <a:buChar char="•"/>
            </a:pPr>
            <a:r>
              <a:rPr lang="en-GB" b="1"/>
              <a:t>Supporting facilities: </a:t>
            </a:r>
            <a:r>
              <a:rPr lang="en-GB"/>
              <a:t>Lecture Room</a:t>
            </a:r>
            <a:endParaRPr/>
          </a:p>
          <a:p>
            <a:pPr marL="296326" lvl="0" indent="-296326" algn="l" rtl="0">
              <a:lnSpc>
                <a:spcPct val="90000"/>
              </a:lnSpc>
              <a:spcBef>
                <a:spcPts val="1600"/>
              </a:spcBef>
              <a:spcAft>
                <a:spcPts val="0"/>
              </a:spcAft>
              <a:buSzPts val="2100"/>
              <a:buChar char="•"/>
            </a:pPr>
            <a:r>
              <a:rPr lang="en-GB" b="1"/>
              <a:t>Instructions:</a:t>
            </a:r>
            <a:endParaRPr/>
          </a:p>
          <a:p>
            <a:pPr marL="594769" lvl="1" indent="-298442" algn="l" rtl="0">
              <a:lnSpc>
                <a:spcPct val="90000"/>
              </a:lnSpc>
              <a:spcBef>
                <a:spcPts val="1067"/>
              </a:spcBef>
              <a:spcAft>
                <a:spcPts val="0"/>
              </a:spcAft>
              <a:buClr>
                <a:schemeClr val="dk1"/>
              </a:buClr>
              <a:buSzPts val="1800"/>
              <a:buChar char="–"/>
            </a:pPr>
            <a:r>
              <a:rPr lang="en-GB"/>
              <a:t>Lecturer provides a brief summary of Artificial Neural Networks and other Machine Learning Methods as applied to machine vision applications</a:t>
            </a:r>
            <a:endParaRPr/>
          </a:p>
          <a:p>
            <a:pPr marL="296326" lvl="0" indent="-160880" algn="l" rtl="0">
              <a:lnSpc>
                <a:spcPct val="90000"/>
              </a:lnSpc>
              <a:spcBef>
                <a:spcPts val="1333"/>
              </a:spcBef>
              <a:spcAft>
                <a:spcPts val="0"/>
              </a:spcAft>
              <a:buSzPts val="2133"/>
              <a:buNone/>
            </a:pPr>
            <a:endParaRPr/>
          </a:p>
        </p:txBody>
      </p:sp>
      <p:sp>
        <p:nvSpPr>
          <p:cNvPr id="482" name="Google Shape;482;p14"/>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483" name="Google Shape;483;p14"/>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484" name="Google Shape;484;p14"/>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485" name="Google Shape;485;p14"/>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486" name="Google Shape;486;p14"/>
          <p:cNvSpPr/>
          <p:nvPr/>
        </p:nvSpPr>
        <p:spPr>
          <a:xfrm>
            <a:off x="3572541" y="1722473"/>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487" name="Google Shape;487;p14"/>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88" name="Google Shape;488;p14"/>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489" name="Google Shape;489;p14"/>
          <p:cNvSpPr/>
          <p:nvPr/>
        </p:nvSpPr>
        <p:spPr>
          <a:xfrm>
            <a:off x="6217139" y="1720757"/>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490" name="Google Shape;490;p14"/>
          <p:cNvSpPr/>
          <p:nvPr/>
        </p:nvSpPr>
        <p:spPr>
          <a:xfrm>
            <a:off x="8909456" y="172459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
        <p:nvSpPr>
          <p:cNvPr id="491" name="Google Shape;491;p14"/>
          <p:cNvSpPr txBox="1"/>
          <p:nvPr/>
        </p:nvSpPr>
        <p:spPr>
          <a:xfrm>
            <a:off x="4310354"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cxnSp>
        <p:nvCxnSpPr>
          <p:cNvPr id="492" name="Google Shape;492;p14"/>
          <p:cNvCxnSpPr/>
          <p:nvPr/>
        </p:nvCxnSpPr>
        <p:spPr>
          <a:xfrm>
            <a:off x="6138523" y="602192"/>
            <a:ext cx="0" cy="1962694"/>
          </a:xfrm>
          <a:prstGeom prst="straightConnector1">
            <a:avLst/>
          </a:prstGeom>
          <a:noFill/>
          <a:ln w="9525" cap="flat" cmpd="sng">
            <a:solidFill>
              <a:srgbClr val="1451A5"/>
            </a:solidFill>
            <a:prstDash val="dash"/>
            <a:round/>
            <a:headEnd type="none" w="sm" len="sm"/>
            <a:tailEnd type="none" w="sm" len="sm"/>
          </a:ln>
        </p:spPr>
      </p:cxnSp>
      <p:sp>
        <p:nvSpPr>
          <p:cNvPr id="493" name="Google Shape;493;p14"/>
          <p:cNvSpPr txBox="1"/>
          <p:nvPr/>
        </p:nvSpPr>
        <p:spPr>
          <a:xfrm>
            <a:off x="6908248" y="102504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15"/>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2 - Materials</a:t>
            </a:r>
            <a:endParaRPr/>
          </a:p>
        </p:txBody>
      </p:sp>
      <p:sp>
        <p:nvSpPr>
          <p:cNvPr id="499" name="Google Shape;499;p15"/>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500" name="Google Shape;500;p15"/>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15</a:t>
            </a:fld>
            <a:endParaRPr/>
          </a:p>
        </p:txBody>
      </p:sp>
      <p:pic>
        <p:nvPicPr>
          <p:cNvPr id="501" name="Google Shape;501;p15"/>
          <p:cNvPicPr preferRelativeResize="0">
            <a:picLocks noGrp="1"/>
          </p:cNvPicPr>
          <p:nvPr>
            <p:ph type="body" idx="1"/>
          </p:nvPr>
        </p:nvPicPr>
        <p:blipFill rotWithShape="1">
          <a:blip r:embed="rId3">
            <a:alphaModFix/>
          </a:blip>
          <a:srcRect/>
          <a:stretch/>
        </p:blipFill>
        <p:spPr>
          <a:xfrm>
            <a:off x="420537" y="1639357"/>
            <a:ext cx="6086589" cy="3415743"/>
          </a:xfrm>
          <a:prstGeom prst="rect">
            <a:avLst/>
          </a:prstGeom>
          <a:noFill/>
          <a:ln>
            <a:noFill/>
          </a:ln>
          <a:effectLst>
            <a:outerShdw blurRad="292100" dist="139700" dir="2700000" algn="tl" rotWithShape="0">
              <a:srgbClr val="333333">
                <a:alpha val="64705"/>
              </a:srgbClr>
            </a:outerShdw>
          </a:effectLst>
        </p:spPr>
      </p:pic>
      <p:pic>
        <p:nvPicPr>
          <p:cNvPr id="502" name="Google Shape;502;p15"/>
          <p:cNvPicPr preferRelativeResize="0"/>
          <p:nvPr/>
        </p:nvPicPr>
        <p:blipFill rotWithShape="1">
          <a:blip r:embed="rId4">
            <a:alphaModFix/>
          </a:blip>
          <a:srcRect/>
          <a:stretch/>
        </p:blipFill>
        <p:spPr>
          <a:xfrm>
            <a:off x="5699678" y="2649209"/>
            <a:ext cx="5853542" cy="3304189"/>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6"/>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2</a:t>
            </a:r>
            <a:endParaRPr/>
          </a:p>
        </p:txBody>
      </p:sp>
      <p:sp>
        <p:nvSpPr>
          <p:cNvPr id="508" name="Google Shape;508;p16"/>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509" name="Google Shape;509;p16"/>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16</a:t>
            </a:fld>
            <a:endParaRPr/>
          </a:p>
        </p:txBody>
      </p:sp>
      <p:graphicFrame>
        <p:nvGraphicFramePr>
          <p:cNvPr id="510" name="Google Shape;510;p16"/>
          <p:cNvGraphicFramePr/>
          <p:nvPr/>
        </p:nvGraphicFramePr>
        <p:xfrm>
          <a:off x="627320" y="2763675"/>
          <a:ext cx="3000000" cy="3000000"/>
        </p:xfrm>
        <a:graphic>
          <a:graphicData uri="http://schemas.openxmlformats.org/drawingml/2006/table">
            <a:tbl>
              <a:tblPr bandRow="1">
                <a:noFill/>
                <a:tableStyleId>{2CB52D09-5B83-47B9-87B5-84917902D465}</a:tableStyleId>
              </a:tblPr>
              <a:tblGrid>
                <a:gridCol w="3617750">
                  <a:extLst>
                    <a:ext uri="{9D8B030D-6E8A-4147-A177-3AD203B41FA5}">
                      <a16:colId xmlns:a16="http://schemas.microsoft.com/office/drawing/2014/main" val="20000"/>
                    </a:ext>
                  </a:extLst>
                </a:gridCol>
                <a:gridCol w="3615700">
                  <a:extLst>
                    <a:ext uri="{9D8B030D-6E8A-4147-A177-3AD203B41FA5}">
                      <a16:colId xmlns:a16="http://schemas.microsoft.com/office/drawing/2014/main" val="20001"/>
                    </a:ext>
                  </a:extLst>
                </a:gridCol>
                <a:gridCol w="3614650">
                  <a:extLst>
                    <a:ext uri="{9D8B030D-6E8A-4147-A177-3AD203B41FA5}">
                      <a16:colId xmlns:a16="http://schemas.microsoft.com/office/drawing/2014/main" val="20002"/>
                    </a:ext>
                  </a:extLst>
                </a:gridCol>
              </a:tblGrid>
              <a:tr h="384750">
                <a:tc>
                  <a:txBody>
                    <a:bodyPr/>
                    <a:lstStyle/>
                    <a:p>
                      <a:pPr marL="0" marR="0" lvl="0" indent="0" algn="l" rtl="0">
                        <a:spcBef>
                          <a:spcPts val="0"/>
                        </a:spcBef>
                        <a:spcAft>
                          <a:spcPts val="0"/>
                        </a:spcAft>
                        <a:buNone/>
                      </a:pPr>
                      <a:r>
                        <a:rPr lang="en-GB" sz="1400" b="1"/>
                        <a:t>ILO reference (Highlight the Verb)</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Teaching Activity (What the teachers do)</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Learning Activity (What the students do)</a:t>
                      </a:r>
                      <a:endParaRPr sz="1400" b="1">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3077925">
                <a:tc>
                  <a:txBody>
                    <a:bodyPr/>
                    <a:lstStyle/>
                    <a:p>
                      <a:pPr marL="0" marR="0" lvl="0" indent="0" algn="l" rtl="0">
                        <a:spcBef>
                          <a:spcPts val="0"/>
                        </a:spcBef>
                        <a:spcAft>
                          <a:spcPts val="0"/>
                        </a:spcAft>
                        <a:buNone/>
                      </a:pPr>
                      <a:r>
                        <a:rPr lang="en-GB" sz="1600">
                          <a:latin typeface="Georgia"/>
                          <a:ea typeface="Georgia"/>
                          <a:cs typeface="Georgia"/>
                          <a:sym typeface="Georgia"/>
                        </a:rPr>
                        <a:t>ILO 2</a:t>
                      </a:r>
                      <a:endParaRPr/>
                    </a:p>
                    <a:p>
                      <a:pPr marL="0" marR="0" lvl="0" indent="0" algn="l" rtl="0">
                        <a:spcBef>
                          <a:spcPts val="0"/>
                        </a:spcBef>
                        <a:spcAft>
                          <a:spcPts val="0"/>
                        </a:spcAft>
                        <a:buNone/>
                      </a:pPr>
                      <a:r>
                        <a:rPr lang="en-GB" sz="1600">
                          <a:solidFill>
                            <a:srgbClr val="FF0000"/>
                          </a:solidFill>
                          <a:latin typeface="Georgia"/>
                          <a:ea typeface="Georgia"/>
                          <a:cs typeface="Georgia"/>
                          <a:sym typeface="Georgia"/>
                        </a:rPr>
                        <a:t>Apply </a:t>
                      </a:r>
                      <a:r>
                        <a:rPr lang="en-GB" sz="1600">
                          <a:latin typeface="Georgia"/>
                          <a:ea typeface="Georgia"/>
                          <a:cs typeface="Georgia"/>
                          <a:sym typeface="Georgia"/>
                        </a:rPr>
                        <a:t>an Artificial Neural Network to solve a classification problem.</a:t>
                      </a:r>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600">
                          <a:latin typeface="Georgia"/>
                          <a:ea typeface="Georgia"/>
                          <a:cs typeface="Georgia"/>
                          <a:sym typeface="Georgia"/>
                        </a:rPr>
                        <a:t>TA2.2</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Provide a problem and support them in class to </a:t>
                      </a:r>
                      <a:r>
                        <a:rPr lang="en-GB" sz="1600">
                          <a:solidFill>
                            <a:srgbClr val="FF0000"/>
                          </a:solidFill>
                          <a:latin typeface="Georgia"/>
                          <a:ea typeface="Georgia"/>
                          <a:cs typeface="Georgia"/>
                          <a:sym typeface="Georgia"/>
                        </a:rPr>
                        <a:t>apply </a:t>
                      </a:r>
                      <a:r>
                        <a:rPr lang="en-GB" sz="1600">
                          <a:latin typeface="Georgia"/>
                          <a:ea typeface="Georgia"/>
                          <a:cs typeface="Georgia"/>
                          <a:sym typeface="Georgia"/>
                        </a:rPr>
                        <a:t>and implement code to solve this problem. </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a:p>
                  </a:txBody>
                  <a:tcPr marL="68575" marR="68575" marT="0" marB="0"/>
                </a:tc>
                <a:tc>
                  <a:txBody>
                    <a:bodyPr/>
                    <a:lstStyle/>
                    <a:p>
                      <a:pPr marL="0" marR="0" lvl="0" indent="0" algn="l" rtl="0">
                        <a:spcBef>
                          <a:spcPts val="0"/>
                        </a:spcBef>
                        <a:spcAft>
                          <a:spcPts val="0"/>
                        </a:spcAft>
                        <a:buNone/>
                      </a:pPr>
                      <a:r>
                        <a:rPr lang="en-GB" sz="1600">
                          <a:latin typeface="Georgia"/>
                          <a:ea typeface="Georgia"/>
                          <a:cs typeface="Georgia"/>
                          <a:sym typeface="Georgia"/>
                        </a:rPr>
                        <a:t>LA2.2</a:t>
                      </a:r>
                      <a:endParaRPr sz="1600">
                        <a:latin typeface="Georgia"/>
                        <a:ea typeface="Georgia"/>
                        <a:cs typeface="Georgia"/>
                        <a:sym typeface="Georgia"/>
                      </a:endParaRPr>
                    </a:p>
                    <a:p>
                      <a:pPr marL="0" marR="0" lvl="0" indent="0" algn="l" rtl="0">
                        <a:spcBef>
                          <a:spcPts val="0"/>
                        </a:spcBef>
                        <a:spcAft>
                          <a:spcPts val="0"/>
                        </a:spcAft>
                        <a:buNone/>
                      </a:pPr>
                      <a:r>
                        <a:rPr lang="en-GB" sz="1600">
                          <a:solidFill>
                            <a:srgbClr val="FF0000"/>
                          </a:solidFill>
                          <a:latin typeface="Georgia"/>
                          <a:ea typeface="Georgia"/>
                          <a:cs typeface="Georgia"/>
                          <a:sym typeface="Georgia"/>
                        </a:rPr>
                        <a:t>Apply </a:t>
                      </a:r>
                      <a:r>
                        <a:rPr lang="en-GB" sz="1600">
                          <a:latin typeface="Georgia"/>
                          <a:ea typeface="Georgia"/>
                          <a:cs typeface="Georgia"/>
                          <a:sym typeface="Georgia"/>
                        </a:rPr>
                        <a:t>knowledge about ANNs to implement ANNs and solve a problem with the support of the lecturer.</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txBody>
                  <a:tcPr marL="68575" marR="68575" marT="0" marB="0"/>
                </a:tc>
                <a:extLst>
                  <a:ext uri="{0D108BD9-81ED-4DB2-BD59-A6C34878D82A}">
                    <a16:rowId xmlns:a16="http://schemas.microsoft.com/office/drawing/2014/main" val="10001"/>
                  </a:ext>
                </a:extLst>
              </a:tr>
            </a:tbl>
          </a:graphicData>
        </a:graphic>
      </p:graphicFrame>
      <p:sp>
        <p:nvSpPr>
          <p:cNvPr id="511" name="Google Shape;511;p16"/>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512" name="Google Shape;512;p16"/>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513" name="Google Shape;513;p16"/>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514" name="Google Shape;514;p16"/>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515" name="Google Shape;515;p16"/>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516" name="Google Shape;516;p16"/>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517" name="Google Shape;517;p16"/>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518" name="Google Shape;518;p16"/>
          <p:cNvSpPr/>
          <p:nvPr/>
        </p:nvSpPr>
        <p:spPr>
          <a:xfrm>
            <a:off x="6217139" y="1720757"/>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519" name="Google Shape;519;p16"/>
          <p:cNvSpPr/>
          <p:nvPr/>
        </p:nvSpPr>
        <p:spPr>
          <a:xfrm>
            <a:off x="8909456" y="172459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
        <p:nvSpPr>
          <p:cNvPr id="520" name="Google Shape;520;p16"/>
          <p:cNvSpPr txBox="1"/>
          <p:nvPr/>
        </p:nvSpPr>
        <p:spPr>
          <a:xfrm>
            <a:off x="4310354"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cxnSp>
        <p:nvCxnSpPr>
          <p:cNvPr id="521" name="Google Shape;521;p16"/>
          <p:cNvCxnSpPr/>
          <p:nvPr/>
        </p:nvCxnSpPr>
        <p:spPr>
          <a:xfrm>
            <a:off x="6138523" y="602192"/>
            <a:ext cx="0" cy="1962694"/>
          </a:xfrm>
          <a:prstGeom prst="straightConnector1">
            <a:avLst/>
          </a:prstGeom>
          <a:noFill/>
          <a:ln w="9525" cap="flat" cmpd="sng">
            <a:solidFill>
              <a:srgbClr val="1451A5"/>
            </a:solidFill>
            <a:prstDash val="dash"/>
            <a:round/>
            <a:headEnd type="none" w="sm" len="sm"/>
            <a:tailEnd type="none" w="sm" len="sm"/>
          </a:ln>
        </p:spPr>
      </p:cxnSp>
      <p:sp>
        <p:nvSpPr>
          <p:cNvPr id="522" name="Google Shape;522;p16"/>
          <p:cNvSpPr txBox="1"/>
          <p:nvPr/>
        </p:nvSpPr>
        <p:spPr>
          <a:xfrm>
            <a:off x="6908248" y="102504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17"/>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3</a:t>
            </a:r>
            <a:endParaRPr/>
          </a:p>
        </p:txBody>
      </p:sp>
      <p:sp>
        <p:nvSpPr>
          <p:cNvPr id="528" name="Google Shape;528;p17"/>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529" name="Google Shape;529;p17"/>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17</a:t>
            </a:fld>
            <a:endParaRPr/>
          </a:p>
        </p:txBody>
      </p:sp>
      <p:sp>
        <p:nvSpPr>
          <p:cNvPr id="530" name="Google Shape;530;p17"/>
          <p:cNvSpPr txBox="1">
            <a:spLocks noGrp="1"/>
          </p:cNvSpPr>
          <p:nvPr>
            <p:ph type="body" idx="1"/>
          </p:nvPr>
        </p:nvSpPr>
        <p:spPr>
          <a:xfrm>
            <a:off x="627322" y="2583712"/>
            <a:ext cx="10868244" cy="3405271"/>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2100"/>
              <a:buChar char="•"/>
            </a:pPr>
            <a:r>
              <a:rPr lang="en-GB" b="1"/>
              <a:t>Supporting Materials: </a:t>
            </a:r>
            <a:endParaRPr/>
          </a:p>
          <a:p>
            <a:pPr marL="594769" lvl="1" indent="-298442" algn="l" rtl="0">
              <a:lnSpc>
                <a:spcPct val="90000"/>
              </a:lnSpc>
              <a:spcBef>
                <a:spcPts val="1067"/>
              </a:spcBef>
              <a:spcAft>
                <a:spcPts val="0"/>
              </a:spcAft>
              <a:buClr>
                <a:schemeClr val="dk1"/>
              </a:buClr>
              <a:buSzPts val="1800"/>
              <a:buChar char="–"/>
            </a:pPr>
            <a:r>
              <a:rPr lang="en-GB"/>
              <a:t>Tutorial Presentation</a:t>
            </a:r>
            <a:endParaRPr/>
          </a:p>
          <a:p>
            <a:pPr marL="594769" lvl="1" indent="-298442" algn="l" rtl="0">
              <a:lnSpc>
                <a:spcPct val="90000"/>
              </a:lnSpc>
              <a:spcBef>
                <a:spcPts val="800"/>
              </a:spcBef>
              <a:spcAft>
                <a:spcPts val="0"/>
              </a:spcAft>
              <a:buClr>
                <a:schemeClr val="dk1"/>
              </a:buClr>
              <a:buSzPts val="1800"/>
              <a:buChar char="–"/>
            </a:pPr>
            <a:r>
              <a:rPr lang="en-GB"/>
              <a:t>Example Code</a:t>
            </a:r>
            <a:endParaRPr/>
          </a:p>
          <a:p>
            <a:pPr marL="296326" lvl="0" indent="-296326" algn="l" rtl="0">
              <a:lnSpc>
                <a:spcPct val="90000"/>
              </a:lnSpc>
              <a:spcBef>
                <a:spcPts val="1333"/>
              </a:spcBef>
              <a:spcAft>
                <a:spcPts val="0"/>
              </a:spcAft>
              <a:buSzPts val="2100"/>
              <a:buChar char="•"/>
            </a:pPr>
            <a:r>
              <a:rPr lang="en-GB" b="1"/>
              <a:t>Supporting equipment: </a:t>
            </a:r>
            <a:r>
              <a:rPr lang="en-GB"/>
              <a:t>Google Collab</a:t>
            </a:r>
            <a:endParaRPr/>
          </a:p>
          <a:p>
            <a:pPr marL="296326" lvl="0" indent="-296326" algn="l" rtl="0">
              <a:lnSpc>
                <a:spcPct val="90000"/>
              </a:lnSpc>
              <a:spcBef>
                <a:spcPts val="1600"/>
              </a:spcBef>
              <a:spcAft>
                <a:spcPts val="0"/>
              </a:spcAft>
              <a:buSzPts val="2100"/>
              <a:buChar char="•"/>
            </a:pPr>
            <a:r>
              <a:rPr lang="en-GB" b="1"/>
              <a:t>Supporting facilities: </a:t>
            </a:r>
            <a:r>
              <a:rPr lang="en-GB"/>
              <a:t>Lecture Room with PCs (Computer Lab)</a:t>
            </a:r>
            <a:endParaRPr/>
          </a:p>
          <a:p>
            <a:pPr marL="296326" lvl="0" indent="-296326" algn="l" rtl="0">
              <a:lnSpc>
                <a:spcPct val="90000"/>
              </a:lnSpc>
              <a:spcBef>
                <a:spcPts val="1600"/>
              </a:spcBef>
              <a:spcAft>
                <a:spcPts val="0"/>
              </a:spcAft>
              <a:buSzPts val="2100"/>
              <a:buChar char="•"/>
            </a:pPr>
            <a:r>
              <a:rPr lang="en-GB" b="1"/>
              <a:t>Instructions:</a:t>
            </a:r>
            <a:endParaRPr/>
          </a:p>
          <a:p>
            <a:pPr marL="594769" lvl="1" indent="-298442" algn="l" rtl="0">
              <a:lnSpc>
                <a:spcPct val="90000"/>
              </a:lnSpc>
              <a:spcBef>
                <a:spcPts val="1067"/>
              </a:spcBef>
              <a:spcAft>
                <a:spcPts val="0"/>
              </a:spcAft>
              <a:buClr>
                <a:schemeClr val="dk1"/>
              </a:buClr>
              <a:buSzPts val="1800"/>
              <a:buChar char="–"/>
            </a:pPr>
            <a:r>
              <a:rPr lang="en-GB"/>
              <a:t>Students will be provided with a case study problem.</a:t>
            </a:r>
            <a:endParaRPr/>
          </a:p>
          <a:p>
            <a:pPr marL="594769" lvl="1" indent="-298442" algn="l" rtl="0">
              <a:lnSpc>
                <a:spcPct val="90000"/>
              </a:lnSpc>
              <a:spcBef>
                <a:spcPts val="800"/>
              </a:spcBef>
              <a:spcAft>
                <a:spcPts val="0"/>
              </a:spcAft>
              <a:buClr>
                <a:schemeClr val="dk1"/>
              </a:buClr>
              <a:buSzPts val="1800"/>
              <a:buChar char="–"/>
            </a:pPr>
            <a:r>
              <a:rPr lang="en-GB"/>
              <a:t>Students will work on the problem with the support of lecturer. </a:t>
            </a:r>
            <a:endParaRPr/>
          </a:p>
          <a:p>
            <a:pPr marL="296326" lvl="0" indent="-160880" algn="l" rtl="0">
              <a:lnSpc>
                <a:spcPct val="90000"/>
              </a:lnSpc>
              <a:spcBef>
                <a:spcPts val="1333"/>
              </a:spcBef>
              <a:spcAft>
                <a:spcPts val="0"/>
              </a:spcAft>
              <a:buSzPts val="2133"/>
              <a:buNone/>
            </a:pPr>
            <a:endParaRPr/>
          </a:p>
        </p:txBody>
      </p:sp>
      <p:sp>
        <p:nvSpPr>
          <p:cNvPr id="531" name="Google Shape;531;p17"/>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532" name="Google Shape;532;p17"/>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533" name="Google Shape;533;p17"/>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534" name="Google Shape;534;p17"/>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535" name="Google Shape;535;p17"/>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536" name="Google Shape;536;p17"/>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537" name="Google Shape;537;p17"/>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538" name="Google Shape;538;p17"/>
          <p:cNvSpPr/>
          <p:nvPr/>
        </p:nvSpPr>
        <p:spPr>
          <a:xfrm>
            <a:off x="6217139" y="1720757"/>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539" name="Google Shape;539;p17"/>
          <p:cNvSpPr/>
          <p:nvPr/>
        </p:nvSpPr>
        <p:spPr>
          <a:xfrm>
            <a:off x="8909456" y="172459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
        <p:nvSpPr>
          <p:cNvPr id="540" name="Google Shape;540;p17"/>
          <p:cNvSpPr txBox="1"/>
          <p:nvPr/>
        </p:nvSpPr>
        <p:spPr>
          <a:xfrm>
            <a:off x="4310354"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cxnSp>
        <p:nvCxnSpPr>
          <p:cNvPr id="541" name="Google Shape;541;p17"/>
          <p:cNvCxnSpPr/>
          <p:nvPr/>
        </p:nvCxnSpPr>
        <p:spPr>
          <a:xfrm>
            <a:off x="6138523" y="602192"/>
            <a:ext cx="0" cy="1962694"/>
          </a:xfrm>
          <a:prstGeom prst="straightConnector1">
            <a:avLst/>
          </a:prstGeom>
          <a:noFill/>
          <a:ln w="9525" cap="flat" cmpd="sng">
            <a:solidFill>
              <a:srgbClr val="1451A5"/>
            </a:solidFill>
            <a:prstDash val="dash"/>
            <a:round/>
            <a:headEnd type="none" w="sm" len="sm"/>
            <a:tailEnd type="none" w="sm" len="sm"/>
          </a:ln>
        </p:spPr>
      </p:cxnSp>
      <p:sp>
        <p:nvSpPr>
          <p:cNvPr id="542" name="Google Shape;542;p17"/>
          <p:cNvSpPr txBox="1"/>
          <p:nvPr/>
        </p:nvSpPr>
        <p:spPr>
          <a:xfrm>
            <a:off x="6908248" y="102504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18"/>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3 - Materials</a:t>
            </a:r>
            <a:endParaRPr/>
          </a:p>
        </p:txBody>
      </p:sp>
      <p:sp>
        <p:nvSpPr>
          <p:cNvPr id="548" name="Google Shape;548;p18"/>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549" name="Google Shape;549;p18"/>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18</a:t>
            </a:fld>
            <a:endParaRPr/>
          </a:p>
        </p:txBody>
      </p:sp>
      <p:pic>
        <p:nvPicPr>
          <p:cNvPr id="550" name="Google Shape;550;p18"/>
          <p:cNvPicPr preferRelativeResize="0"/>
          <p:nvPr/>
        </p:nvPicPr>
        <p:blipFill rotWithShape="1">
          <a:blip r:embed="rId3">
            <a:alphaModFix/>
          </a:blip>
          <a:srcRect/>
          <a:stretch/>
        </p:blipFill>
        <p:spPr>
          <a:xfrm>
            <a:off x="121115" y="1544986"/>
            <a:ext cx="6886122" cy="3888904"/>
          </a:xfrm>
          <a:prstGeom prst="rect">
            <a:avLst/>
          </a:prstGeom>
          <a:noFill/>
          <a:ln>
            <a:noFill/>
          </a:ln>
          <a:effectLst>
            <a:outerShdw blurRad="292100" dist="139700" dir="2700000" algn="tl" rotWithShape="0">
              <a:srgbClr val="333333">
                <a:alpha val="64705"/>
              </a:srgbClr>
            </a:outerShdw>
          </a:effectLst>
        </p:spPr>
      </p:pic>
      <p:pic>
        <p:nvPicPr>
          <p:cNvPr id="551" name="Google Shape;551;p18"/>
          <p:cNvPicPr preferRelativeResize="0">
            <a:picLocks noGrp="1"/>
          </p:cNvPicPr>
          <p:nvPr>
            <p:ph type="body" idx="1"/>
          </p:nvPr>
        </p:nvPicPr>
        <p:blipFill rotWithShape="1">
          <a:blip r:embed="rId4">
            <a:alphaModFix/>
          </a:blip>
          <a:srcRect/>
          <a:stretch/>
        </p:blipFill>
        <p:spPr>
          <a:xfrm>
            <a:off x="4466750" y="1953931"/>
            <a:ext cx="7565149" cy="4236484"/>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19"/>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4</a:t>
            </a:r>
            <a:endParaRPr/>
          </a:p>
        </p:txBody>
      </p:sp>
      <p:sp>
        <p:nvSpPr>
          <p:cNvPr id="557" name="Google Shape;557;p19"/>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558" name="Google Shape;558;p19"/>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19</a:t>
            </a:fld>
            <a:endParaRPr/>
          </a:p>
        </p:txBody>
      </p:sp>
      <p:graphicFrame>
        <p:nvGraphicFramePr>
          <p:cNvPr id="559" name="Google Shape;559;p19"/>
          <p:cNvGraphicFramePr/>
          <p:nvPr/>
        </p:nvGraphicFramePr>
        <p:xfrm>
          <a:off x="627320" y="2763675"/>
          <a:ext cx="3000000" cy="3000000"/>
        </p:xfrm>
        <a:graphic>
          <a:graphicData uri="http://schemas.openxmlformats.org/drawingml/2006/table">
            <a:tbl>
              <a:tblPr bandRow="1">
                <a:noFill/>
                <a:tableStyleId>{2CB52D09-5B83-47B9-87B5-84917902D465}</a:tableStyleId>
              </a:tblPr>
              <a:tblGrid>
                <a:gridCol w="3617750">
                  <a:extLst>
                    <a:ext uri="{9D8B030D-6E8A-4147-A177-3AD203B41FA5}">
                      <a16:colId xmlns:a16="http://schemas.microsoft.com/office/drawing/2014/main" val="20000"/>
                    </a:ext>
                  </a:extLst>
                </a:gridCol>
                <a:gridCol w="3615700">
                  <a:extLst>
                    <a:ext uri="{9D8B030D-6E8A-4147-A177-3AD203B41FA5}">
                      <a16:colId xmlns:a16="http://schemas.microsoft.com/office/drawing/2014/main" val="20001"/>
                    </a:ext>
                  </a:extLst>
                </a:gridCol>
                <a:gridCol w="3614650">
                  <a:extLst>
                    <a:ext uri="{9D8B030D-6E8A-4147-A177-3AD203B41FA5}">
                      <a16:colId xmlns:a16="http://schemas.microsoft.com/office/drawing/2014/main" val="20002"/>
                    </a:ext>
                  </a:extLst>
                </a:gridCol>
              </a:tblGrid>
              <a:tr h="384750">
                <a:tc>
                  <a:txBody>
                    <a:bodyPr/>
                    <a:lstStyle/>
                    <a:p>
                      <a:pPr marL="0" marR="0" lvl="0" indent="0" algn="l" rtl="0">
                        <a:spcBef>
                          <a:spcPts val="0"/>
                        </a:spcBef>
                        <a:spcAft>
                          <a:spcPts val="0"/>
                        </a:spcAft>
                        <a:buNone/>
                      </a:pPr>
                      <a:r>
                        <a:rPr lang="en-GB" sz="1400" b="1"/>
                        <a:t>ILO reference (Highlight the Verb)</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Teaching Activity (What the teachers do)</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Learning Activity (What the students do)</a:t>
                      </a:r>
                      <a:endParaRPr sz="1400" b="1">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3077925">
                <a:tc>
                  <a:txBody>
                    <a:bodyPr/>
                    <a:lstStyle/>
                    <a:p>
                      <a:pPr marL="0" marR="0" lvl="0" indent="0" algn="l" rtl="0">
                        <a:spcBef>
                          <a:spcPts val="0"/>
                        </a:spcBef>
                        <a:spcAft>
                          <a:spcPts val="0"/>
                        </a:spcAft>
                        <a:buNone/>
                      </a:pPr>
                      <a:r>
                        <a:rPr lang="en-GB" sz="1600">
                          <a:latin typeface="Georgia"/>
                          <a:ea typeface="Georgia"/>
                          <a:cs typeface="Georgia"/>
                          <a:sym typeface="Georgia"/>
                        </a:rPr>
                        <a:t>ILO 2</a:t>
                      </a:r>
                      <a:endParaRPr/>
                    </a:p>
                    <a:p>
                      <a:pPr marL="0" marR="0" lvl="0" indent="0" algn="l" rtl="0">
                        <a:spcBef>
                          <a:spcPts val="0"/>
                        </a:spcBef>
                        <a:spcAft>
                          <a:spcPts val="0"/>
                        </a:spcAft>
                        <a:buNone/>
                      </a:pPr>
                      <a:r>
                        <a:rPr lang="en-GB" sz="1600">
                          <a:solidFill>
                            <a:srgbClr val="FF0000"/>
                          </a:solidFill>
                          <a:latin typeface="Georgia"/>
                          <a:ea typeface="Georgia"/>
                          <a:cs typeface="Georgia"/>
                          <a:sym typeface="Georgia"/>
                        </a:rPr>
                        <a:t>Apply </a:t>
                      </a:r>
                      <a:r>
                        <a:rPr lang="en-GB" sz="1600">
                          <a:latin typeface="Georgia"/>
                          <a:ea typeface="Georgia"/>
                          <a:cs typeface="Georgia"/>
                          <a:sym typeface="Georgia"/>
                        </a:rPr>
                        <a:t>an Artificial Neural Network to solve a classification problem.</a:t>
                      </a:r>
                      <a:endParaRPr/>
                    </a:p>
                    <a:p>
                      <a:pPr marL="0" marR="0" lvl="0" indent="0" algn="l" rtl="0">
                        <a:spcBef>
                          <a:spcPts val="0"/>
                        </a:spcBef>
                        <a:spcAft>
                          <a:spcPts val="0"/>
                        </a:spcAft>
                        <a:buNone/>
                      </a:pPr>
                      <a:endParaRPr sz="1600">
                        <a:latin typeface="Georgia"/>
                        <a:ea typeface="Georgia"/>
                        <a:cs typeface="Georgia"/>
                        <a:sym typeface="Georgia"/>
                      </a:endParaRPr>
                    </a:p>
                    <a:p>
                      <a:pPr marL="0" marR="0" lvl="0" indent="0" algn="l" rtl="0">
                        <a:spcBef>
                          <a:spcPts val="0"/>
                        </a:spcBef>
                        <a:spcAft>
                          <a:spcPts val="0"/>
                        </a:spcAft>
                        <a:buNone/>
                      </a:pP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ILO 3</a:t>
                      </a:r>
                      <a:endParaRPr sz="1600">
                        <a:latin typeface="Georgia"/>
                        <a:ea typeface="Georgia"/>
                        <a:cs typeface="Georgia"/>
                        <a:sym typeface="Georgia"/>
                      </a:endParaRPr>
                    </a:p>
                    <a:p>
                      <a:pPr marL="0" marR="0" lvl="0" indent="0" algn="l" rtl="0">
                        <a:spcBef>
                          <a:spcPts val="0"/>
                        </a:spcBef>
                        <a:spcAft>
                          <a:spcPts val="0"/>
                        </a:spcAft>
                        <a:buNone/>
                      </a:pPr>
                      <a:r>
                        <a:rPr lang="en-GB" sz="1600">
                          <a:solidFill>
                            <a:srgbClr val="FF0000"/>
                          </a:solidFill>
                          <a:latin typeface="Georgia"/>
                          <a:ea typeface="Georgia"/>
                          <a:cs typeface="Georgia"/>
                          <a:sym typeface="Georgia"/>
                        </a:rPr>
                        <a:t>Compare </a:t>
                      </a:r>
                      <a:r>
                        <a:rPr lang="en-GB" sz="1600">
                          <a:latin typeface="Georgia"/>
                          <a:ea typeface="Georgia"/>
                          <a:cs typeface="Georgia"/>
                          <a:sym typeface="Georgia"/>
                        </a:rPr>
                        <a:t>the application of Artificial Neural Networks to the K-Nearest Neighbours Algorithm for a classification problem.</a:t>
                      </a:r>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600">
                          <a:latin typeface="Georgia"/>
                          <a:ea typeface="Georgia"/>
                          <a:cs typeface="Georgia"/>
                          <a:sym typeface="Georgia"/>
                        </a:rPr>
                        <a:t> TA2.3</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Provide a new problem statement (online) on how ANNs can be </a:t>
                      </a:r>
                      <a:r>
                        <a:rPr lang="en-GB" sz="1600">
                          <a:solidFill>
                            <a:srgbClr val="FF0000"/>
                          </a:solidFill>
                          <a:latin typeface="Georgia"/>
                          <a:ea typeface="Georgia"/>
                          <a:cs typeface="Georgia"/>
                          <a:sym typeface="Georgia"/>
                        </a:rPr>
                        <a:t>applied</a:t>
                      </a:r>
                      <a:r>
                        <a:rPr lang="en-GB" sz="1600">
                          <a:latin typeface="Georgia"/>
                          <a:ea typeface="Georgia"/>
                          <a:cs typeface="Georgia"/>
                          <a:sym typeface="Georgia"/>
                        </a:rPr>
                        <a:t> to solve a specific problem.</a:t>
                      </a:r>
                      <a:endParaRPr/>
                    </a:p>
                    <a:p>
                      <a:pPr marL="0" marR="0" lvl="0" indent="0" algn="l" rtl="0">
                        <a:spcBef>
                          <a:spcPts val="0"/>
                        </a:spcBef>
                        <a:spcAft>
                          <a:spcPts val="0"/>
                        </a:spcAft>
                        <a:buNone/>
                      </a:pP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TA3,1</a:t>
                      </a:r>
                      <a:endParaRPr/>
                    </a:p>
                    <a:p>
                      <a:pPr marL="0" marR="0" lvl="0" indent="0" algn="l" rtl="0">
                        <a:spcBef>
                          <a:spcPts val="0"/>
                        </a:spcBef>
                        <a:spcAft>
                          <a:spcPts val="0"/>
                        </a:spcAft>
                        <a:buNone/>
                      </a:pPr>
                      <a:r>
                        <a:rPr lang="en-GB" sz="1600">
                          <a:latin typeface="Georgia"/>
                          <a:ea typeface="Georgia"/>
                          <a:cs typeface="Georgia"/>
                          <a:sym typeface="Georgia"/>
                        </a:rPr>
                        <a:t>Ask students to </a:t>
                      </a:r>
                      <a:r>
                        <a:rPr lang="en-GB" sz="1600">
                          <a:solidFill>
                            <a:srgbClr val="FF0000"/>
                          </a:solidFill>
                          <a:latin typeface="Georgia"/>
                          <a:ea typeface="Georgia"/>
                          <a:cs typeface="Georgia"/>
                          <a:sym typeface="Georgia"/>
                        </a:rPr>
                        <a:t>compare </a:t>
                      </a:r>
                      <a:r>
                        <a:rPr lang="en-GB" sz="1600">
                          <a:latin typeface="Georgia"/>
                          <a:ea typeface="Georgia"/>
                          <a:cs typeface="Georgia"/>
                          <a:sym typeface="Georgia"/>
                        </a:rPr>
                        <a:t>how this problem is formulated differently from when using KNNs (online).</a:t>
                      </a:r>
                      <a:endParaRPr sz="160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600">
                          <a:latin typeface="Georgia"/>
                          <a:ea typeface="Georgia"/>
                          <a:cs typeface="Georgia"/>
                          <a:sym typeface="Georgia"/>
                        </a:rPr>
                        <a:t>LA2.3</a:t>
                      </a:r>
                      <a:endParaRPr sz="1600">
                        <a:latin typeface="Georgia"/>
                        <a:ea typeface="Georgia"/>
                        <a:cs typeface="Georgia"/>
                        <a:sym typeface="Georgia"/>
                      </a:endParaRPr>
                    </a:p>
                    <a:p>
                      <a:pPr marL="0" marR="0" lvl="0" indent="0" algn="l" rtl="0">
                        <a:spcBef>
                          <a:spcPts val="0"/>
                        </a:spcBef>
                        <a:spcAft>
                          <a:spcPts val="0"/>
                        </a:spcAft>
                        <a:buNone/>
                      </a:pPr>
                      <a:r>
                        <a:rPr lang="en-GB" sz="1600">
                          <a:solidFill>
                            <a:srgbClr val="FF0000"/>
                          </a:solidFill>
                          <a:latin typeface="Georgia"/>
                          <a:ea typeface="Georgia"/>
                          <a:cs typeface="Georgia"/>
                          <a:sym typeface="Georgia"/>
                        </a:rPr>
                        <a:t>Apply </a:t>
                      </a:r>
                      <a:r>
                        <a:rPr lang="en-GB" sz="1600">
                          <a:latin typeface="Georgia"/>
                          <a:ea typeface="Georgia"/>
                          <a:cs typeface="Georgia"/>
                          <a:sym typeface="Georgia"/>
                        </a:rPr>
                        <a:t>knowledge about ANNs to implement ANNs and solve a problem</a:t>
                      </a:r>
                      <a:endParaRPr/>
                    </a:p>
                    <a:p>
                      <a:pPr marL="0" marR="0" lvl="0" indent="0" algn="l" rtl="0">
                        <a:spcBef>
                          <a:spcPts val="0"/>
                        </a:spcBef>
                        <a:spcAft>
                          <a:spcPts val="0"/>
                        </a:spcAft>
                        <a:buNone/>
                      </a:pPr>
                      <a:endParaRPr sz="1600">
                        <a:latin typeface="Georgia"/>
                        <a:ea typeface="Georgia"/>
                        <a:cs typeface="Georgia"/>
                        <a:sym typeface="Georgia"/>
                      </a:endParaRPr>
                    </a:p>
                    <a:p>
                      <a:pPr marL="0" marR="0" lvl="0" indent="0" algn="l" rtl="0">
                        <a:spcBef>
                          <a:spcPts val="0"/>
                        </a:spcBef>
                        <a:spcAft>
                          <a:spcPts val="0"/>
                        </a:spcAft>
                        <a:buNone/>
                      </a:pP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LA3.2</a:t>
                      </a:r>
                      <a:endParaRPr sz="1600">
                        <a:latin typeface="Georgia"/>
                        <a:ea typeface="Georgia"/>
                        <a:cs typeface="Georgia"/>
                        <a:sym typeface="Georgia"/>
                      </a:endParaRPr>
                    </a:p>
                    <a:p>
                      <a:pPr marL="0" marR="0" lvl="0" indent="0" algn="l" rtl="0">
                        <a:spcBef>
                          <a:spcPts val="0"/>
                        </a:spcBef>
                        <a:spcAft>
                          <a:spcPts val="0"/>
                        </a:spcAft>
                        <a:buNone/>
                      </a:pPr>
                      <a:r>
                        <a:rPr lang="en-GB" sz="1600">
                          <a:solidFill>
                            <a:srgbClr val="FF0000"/>
                          </a:solidFill>
                          <a:latin typeface="Georgia"/>
                          <a:ea typeface="Georgia"/>
                          <a:cs typeface="Georgia"/>
                          <a:sym typeface="Georgia"/>
                        </a:rPr>
                        <a:t>Compare </a:t>
                      </a:r>
                      <a:r>
                        <a:rPr lang="en-GB" sz="1600">
                          <a:latin typeface="Georgia"/>
                          <a:ea typeface="Georgia"/>
                          <a:cs typeface="Georgia"/>
                          <a:sym typeface="Georgia"/>
                        </a:rPr>
                        <a:t>how tackling this problem using ANNs is formulated differently from when using KNNs.</a:t>
                      </a:r>
                      <a:endParaRPr sz="1600">
                        <a:latin typeface="Georgia"/>
                        <a:ea typeface="Georgia"/>
                        <a:cs typeface="Georgia"/>
                        <a:sym typeface="Georgia"/>
                      </a:endParaRPr>
                    </a:p>
                  </a:txBody>
                  <a:tcPr marL="68575" marR="68575" marT="0" marB="0"/>
                </a:tc>
                <a:extLst>
                  <a:ext uri="{0D108BD9-81ED-4DB2-BD59-A6C34878D82A}">
                    <a16:rowId xmlns:a16="http://schemas.microsoft.com/office/drawing/2014/main" val="10001"/>
                  </a:ext>
                </a:extLst>
              </a:tr>
            </a:tbl>
          </a:graphicData>
        </a:graphic>
      </p:graphicFrame>
      <p:sp>
        <p:nvSpPr>
          <p:cNvPr id="560" name="Google Shape;560;p19"/>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561" name="Google Shape;561;p19"/>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562" name="Google Shape;562;p19"/>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563" name="Google Shape;563;p19"/>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564" name="Google Shape;564;p19"/>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565" name="Google Shape;565;p19"/>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566" name="Google Shape;566;p19"/>
          <p:cNvSpPr txBox="1"/>
          <p:nvPr/>
        </p:nvSpPr>
        <p:spPr>
          <a:xfrm>
            <a:off x="9644359"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567" name="Google Shape;567;p19"/>
          <p:cNvSpPr/>
          <p:nvPr/>
        </p:nvSpPr>
        <p:spPr>
          <a:xfrm>
            <a:off x="6217139" y="1720757"/>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568" name="Google Shape;568;p19"/>
          <p:cNvSpPr/>
          <p:nvPr/>
        </p:nvSpPr>
        <p:spPr>
          <a:xfrm>
            <a:off x="8909456" y="1724593"/>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
        <p:nvSpPr>
          <p:cNvPr id="569" name="Google Shape;569;p19"/>
          <p:cNvSpPr txBox="1"/>
          <p:nvPr/>
        </p:nvSpPr>
        <p:spPr>
          <a:xfrm>
            <a:off x="4310354"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cxnSp>
        <p:nvCxnSpPr>
          <p:cNvPr id="570" name="Google Shape;570;p19"/>
          <p:cNvCxnSpPr/>
          <p:nvPr/>
        </p:nvCxnSpPr>
        <p:spPr>
          <a:xfrm>
            <a:off x="6138523" y="602192"/>
            <a:ext cx="0" cy="1962694"/>
          </a:xfrm>
          <a:prstGeom prst="straightConnector1">
            <a:avLst/>
          </a:prstGeom>
          <a:noFill/>
          <a:ln w="9525" cap="flat" cmpd="sng">
            <a:solidFill>
              <a:srgbClr val="1451A5"/>
            </a:solidFill>
            <a:prstDash val="dash"/>
            <a:round/>
            <a:headEnd type="none" w="sm" len="sm"/>
            <a:tailEnd type="none" w="sm" len="sm"/>
          </a:ln>
        </p:spPr>
      </p:cxnSp>
      <p:sp>
        <p:nvSpPr>
          <p:cNvPr id="571" name="Google Shape;571;p19"/>
          <p:cNvSpPr txBox="1"/>
          <p:nvPr/>
        </p:nvSpPr>
        <p:spPr>
          <a:xfrm>
            <a:off x="6908248" y="102504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Agenda</a:t>
            </a:r>
            <a:endParaRPr/>
          </a:p>
        </p:txBody>
      </p:sp>
      <p:sp>
        <p:nvSpPr>
          <p:cNvPr id="330" name="Google Shape;330;p2"/>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latin typeface="Arial"/>
                <a:ea typeface="Arial"/>
                <a:cs typeface="Arial"/>
                <a:sym typeface="Arial"/>
              </a:rPr>
              <a:t>2024-06-26</a:t>
            </a:r>
            <a:endParaRPr>
              <a:latin typeface="Arial"/>
              <a:ea typeface="Arial"/>
              <a:cs typeface="Arial"/>
              <a:sym typeface="Arial"/>
            </a:endParaRPr>
          </a:p>
        </p:txBody>
      </p:sp>
      <p:sp>
        <p:nvSpPr>
          <p:cNvPr id="331" name="Google Shape;331;p2"/>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latin typeface="Arial"/>
                <a:ea typeface="Arial"/>
                <a:cs typeface="Arial"/>
                <a:sym typeface="Arial"/>
              </a:rPr>
              <a:t>2</a:t>
            </a:fld>
            <a:endParaRPr>
              <a:latin typeface="Arial"/>
              <a:ea typeface="Arial"/>
              <a:cs typeface="Arial"/>
              <a:sym typeface="Arial"/>
            </a:endParaRPr>
          </a:p>
        </p:txBody>
      </p:sp>
      <p:sp>
        <p:nvSpPr>
          <p:cNvPr id="332" name="Google Shape;332;p2"/>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3200"/>
              <a:buChar char="•"/>
            </a:pPr>
            <a:r>
              <a:rPr lang="en-GB" sz="3200"/>
              <a:t>Unit Overview</a:t>
            </a:r>
            <a:endParaRPr/>
          </a:p>
          <a:p>
            <a:pPr marL="296326" lvl="0" indent="-296326" algn="l" rtl="0">
              <a:lnSpc>
                <a:spcPct val="90000"/>
              </a:lnSpc>
              <a:spcBef>
                <a:spcPts val="1600"/>
              </a:spcBef>
              <a:spcAft>
                <a:spcPts val="0"/>
              </a:spcAft>
              <a:buSzPts val="3200"/>
              <a:buChar char="•"/>
            </a:pPr>
            <a:r>
              <a:rPr lang="en-GB" sz="3200"/>
              <a:t>Constructive Alignment: </a:t>
            </a:r>
            <a:endParaRPr/>
          </a:p>
          <a:p>
            <a:pPr marL="594769" lvl="1" indent="-298443" algn="l" rtl="0">
              <a:lnSpc>
                <a:spcPct val="90000"/>
              </a:lnSpc>
              <a:spcBef>
                <a:spcPts val="1067"/>
              </a:spcBef>
              <a:spcAft>
                <a:spcPts val="0"/>
              </a:spcAft>
              <a:buClr>
                <a:schemeClr val="dk1"/>
              </a:buClr>
              <a:buSzPts val="2934"/>
              <a:buChar char="–"/>
            </a:pPr>
            <a:r>
              <a:rPr lang="en-GB" sz="2934"/>
              <a:t>ILOs</a:t>
            </a:r>
            <a:endParaRPr/>
          </a:p>
          <a:p>
            <a:pPr marL="594769" lvl="1" indent="-298443" algn="l" rtl="0">
              <a:lnSpc>
                <a:spcPct val="90000"/>
              </a:lnSpc>
              <a:spcBef>
                <a:spcPts val="800"/>
              </a:spcBef>
              <a:spcAft>
                <a:spcPts val="0"/>
              </a:spcAft>
              <a:buClr>
                <a:schemeClr val="dk1"/>
              </a:buClr>
              <a:buSzPts val="2934"/>
              <a:buChar char="–"/>
            </a:pPr>
            <a:r>
              <a:rPr lang="en-GB" sz="2934"/>
              <a:t>Schedule &amp; Activity Flow for TAs and ATs</a:t>
            </a:r>
            <a:endParaRPr/>
          </a:p>
          <a:p>
            <a:pPr marL="296326" lvl="0" indent="-296326" algn="l" rtl="0">
              <a:lnSpc>
                <a:spcPct val="90000"/>
              </a:lnSpc>
              <a:spcBef>
                <a:spcPts val="1333"/>
              </a:spcBef>
              <a:spcAft>
                <a:spcPts val="0"/>
              </a:spcAft>
              <a:buSzPts val="3200"/>
              <a:buChar char="•"/>
            </a:pPr>
            <a:r>
              <a:rPr lang="en-GB" sz="3200"/>
              <a:t>Course Content</a:t>
            </a:r>
            <a:endParaRPr/>
          </a:p>
          <a:p>
            <a:pPr marL="594769" lvl="1" indent="-179888" algn="l" rtl="0">
              <a:lnSpc>
                <a:spcPct val="90000"/>
              </a:lnSpc>
              <a:spcBef>
                <a:spcPts val="1067"/>
              </a:spcBef>
              <a:spcAft>
                <a:spcPts val="0"/>
              </a:spcAft>
              <a:buClr>
                <a:schemeClr val="dk1"/>
              </a:buClr>
              <a:buSzPts val="1867"/>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20"/>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4</a:t>
            </a:r>
            <a:endParaRPr/>
          </a:p>
        </p:txBody>
      </p:sp>
      <p:sp>
        <p:nvSpPr>
          <p:cNvPr id="577" name="Google Shape;577;p20"/>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578" name="Google Shape;578;p20"/>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20</a:t>
            </a:fld>
            <a:endParaRPr/>
          </a:p>
        </p:txBody>
      </p:sp>
      <p:sp>
        <p:nvSpPr>
          <p:cNvPr id="579" name="Google Shape;579;p20"/>
          <p:cNvSpPr txBox="1">
            <a:spLocks noGrp="1"/>
          </p:cNvSpPr>
          <p:nvPr>
            <p:ph type="body" idx="1"/>
          </p:nvPr>
        </p:nvSpPr>
        <p:spPr>
          <a:xfrm>
            <a:off x="627322" y="2583712"/>
            <a:ext cx="10868244" cy="3405271"/>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2100"/>
              <a:buChar char="•"/>
            </a:pPr>
            <a:r>
              <a:rPr lang="en-GB" b="1"/>
              <a:t>Supporting Materials: </a:t>
            </a:r>
            <a:endParaRPr/>
          </a:p>
          <a:p>
            <a:pPr marL="594769" lvl="1" indent="-298442" algn="l" rtl="0">
              <a:lnSpc>
                <a:spcPct val="90000"/>
              </a:lnSpc>
              <a:spcBef>
                <a:spcPts val="1067"/>
              </a:spcBef>
              <a:spcAft>
                <a:spcPts val="0"/>
              </a:spcAft>
              <a:buClr>
                <a:schemeClr val="dk1"/>
              </a:buClr>
              <a:buSzPts val="1800"/>
              <a:buChar char="–"/>
            </a:pPr>
            <a:r>
              <a:rPr lang="en-GB"/>
              <a:t>Case Study Description</a:t>
            </a:r>
            <a:endParaRPr/>
          </a:p>
          <a:p>
            <a:pPr marL="296326" lvl="0" indent="-296326" algn="l" rtl="0">
              <a:lnSpc>
                <a:spcPct val="90000"/>
              </a:lnSpc>
              <a:spcBef>
                <a:spcPts val="1333"/>
              </a:spcBef>
              <a:spcAft>
                <a:spcPts val="0"/>
              </a:spcAft>
              <a:buSzPts val="2100"/>
              <a:buChar char="•"/>
            </a:pPr>
            <a:r>
              <a:rPr lang="en-GB" b="1"/>
              <a:t>Supporting equipment: </a:t>
            </a:r>
            <a:r>
              <a:rPr lang="en-GB"/>
              <a:t>Google Collab</a:t>
            </a:r>
            <a:endParaRPr/>
          </a:p>
          <a:p>
            <a:pPr marL="296326" lvl="0" indent="-296326" algn="l" rtl="0">
              <a:lnSpc>
                <a:spcPct val="90000"/>
              </a:lnSpc>
              <a:spcBef>
                <a:spcPts val="1600"/>
              </a:spcBef>
              <a:spcAft>
                <a:spcPts val="0"/>
              </a:spcAft>
              <a:buSzPts val="2100"/>
              <a:buChar char="•"/>
            </a:pPr>
            <a:r>
              <a:rPr lang="en-GB" b="1"/>
              <a:t>Supporting facilities: </a:t>
            </a:r>
            <a:r>
              <a:rPr lang="en-GB"/>
              <a:t>Online learning Environment</a:t>
            </a:r>
            <a:endParaRPr/>
          </a:p>
          <a:p>
            <a:pPr marL="296326" lvl="0" indent="-296326" algn="l" rtl="0">
              <a:lnSpc>
                <a:spcPct val="90000"/>
              </a:lnSpc>
              <a:spcBef>
                <a:spcPts val="1600"/>
              </a:spcBef>
              <a:spcAft>
                <a:spcPts val="0"/>
              </a:spcAft>
              <a:buSzPts val="2100"/>
              <a:buChar char="•"/>
            </a:pPr>
            <a:r>
              <a:rPr lang="en-GB" b="1"/>
              <a:t>Instructions:</a:t>
            </a:r>
            <a:endParaRPr/>
          </a:p>
          <a:p>
            <a:pPr marL="594769" lvl="1" indent="-298442" algn="l" rtl="0">
              <a:lnSpc>
                <a:spcPct val="90000"/>
              </a:lnSpc>
              <a:spcBef>
                <a:spcPts val="1067"/>
              </a:spcBef>
              <a:spcAft>
                <a:spcPts val="0"/>
              </a:spcAft>
              <a:buClr>
                <a:schemeClr val="dk1"/>
              </a:buClr>
              <a:buSzPts val="1800"/>
              <a:buChar char="–"/>
            </a:pPr>
            <a:r>
              <a:rPr lang="en-GB"/>
              <a:t>Students are provided with a case study problem</a:t>
            </a:r>
            <a:endParaRPr/>
          </a:p>
          <a:p>
            <a:pPr marL="594769" lvl="1" indent="-298442" algn="l" rtl="0">
              <a:lnSpc>
                <a:spcPct val="90000"/>
              </a:lnSpc>
              <a:spcBef>
                <a:spcPts val="800"/>
              </a:spcBef>
              <a:spcAft>
                <a:spcPts val="0"/>
              </a:spcAft>
              <a:buClr>
                <a:schemeClr val="dk1"/>
              </a:buClr>
              <a:buSzPts val="1800"/>
              <a:buChar char="–"/>
            </a:pPr>
            <a:r>
              <a:rPr lang="en-GB"/>
              <a:t>Students work on the problem on their own</a:t>
            </a:r>
            <a:endParaRPr/>
          </a:p>
          <a:p>
            <a:pPr marL="594769" lvl="1" indent="-298442" algn="l" rtl="0">
              <a:lnSpc>
                <a:spcPct val="90000"/>
              </a:lnSpc>
              <a:spcBef>
                <a:spcPts val="800"/>
              </a:spcBef>
              <a:spcAft>
                <a:spcPts val="0"/>
              </a:spcAft>
              <a:buClr>
                <a:schemeClr val="dk1"/>
              </a:buClr>
              <a:buSzPts val="1800"/>
              <a:buChar char="–"/>
            </a:pPr>
            <a:r>
              <a:rPr lang="en-GB"/>
              <a:t>Students submit their work for assessment via the online portal</a:t>
            </a:r>
            <a:endParaRPr/>
          </a:p>
          <a:p>
            <a:pPr marL="296326" lvl="0" indent="-160880" algn="l" rtl="0">
              <a:lnSpc>
                <a:spcPct val="90000"/>
              </a:lnSpc>
              <a:spcBef>
                <a:spcPts val="1333"/>
              </a:spcBef>
              <a:spcAft>
                <a:spcPts val="0"/>
              </a:spcAft>
              <a:buSzPts val="2133"/>
              <a:buNone/>
            </a:pPr>
            <a:endParaRPr/>
          </a:p>
        </p:txBody>
      </p:sp>
      <p:sp>
        <p:nvSpPr>
          <p:cNvPr id="580" name="Google Shape;580;p20"/>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581" name="Google Shape;581;p20"/>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582" name="Google Shape;582;p20"/>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583" name="Google Shape;583;p20"/>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584" name="Google Shape;584;p20"/>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585" name="Google Shape;585;p20"/>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586" name="Google Shape;586;p20"/>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587" name="Google Shape;587;p20"/>
          <p:cNvSpPr/>
          <p:nvPr/>
        </p:nvSpPr>
        <p:spPr>
          <a:xfrm>
            <a:off x="6217139" y="1720757"/>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588" name="Google Shape;588;p20"/>
          <p:cNvSpPr/>
          <p:nvPr/>
        </p:nvSpPr>
        <p:spPr>
          <a:xfrm>
            <a:off x="8909456" y="1724593"/>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
        <p:nvSpPr>
          <p:cNvPr id="589" name="Google Shape;589;p20"/>
          <p:cNvSpPr txBox="1"/>
          <p:nvPr/>
        </p:nvSpPr>
        <p:spPr>
          <a:xfrm>
            <a:off x="4310354"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cxnSp>
        <p:nvCxnSpPr>
          <p:cNvPr id="590" name="Google Shape;590;p20"/>
          <p:cNvCxnSpPr/>
          <p:nvPr/>
        </p:nvCxnSpPr>
        <p:spPr>
          <a:xfrm>
            <a:off x="6138523" y="602192"/>
            <a:ext cx="0" cy="1962694"/>
          </a:xfrm>
          <a:prstGeom prst="straightConnector1">
            <a:avLst/>
          </a:prstGeom>
          <a:noFill/>
          <a:ln w="9525" cap="flat" cmpd="sng">
            <a:solidFill>
              <a:srgbClr val="1451A5"/>
            </a:solidFill>
            <a:prstDash val="dash"/>
            <a:round/>
            <a:headEnd type="none" w="sm" len="sm"/>
            <a:tailEnd type="none" w="sm" len="sm"/>
          </a:ln>
        </p:spPr>
      </p:cxnSp>
      <p:sp>
        <p:nvSpPr>
          <p:cNvPr id="591" name="Google Shape;591;p20"/>
          <p:cNvSpPr txBox="1"/>
          <p:nvPr/>
        </p:nvSpPr>
        <p:spPr>
          <a:xfrm>
            <a:off x="6908248" y="102504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1"/>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4</a:t>
            </a:r>
            <a:endParaRPr/>
          </a:p>
        </p:txBody>
      </p:sp>
      <p:sp>
        <p:nvSpPr>
          <p:cNvPr id="597" name="Google Shape;597;p21"/>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598" name="Google Shape;598;p21"/>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21</a:t>
            </a:fld>
            <a:endParaRPr/>
          </a:p>
        </p:txBody>
      </p:sp>
      <p:pic>
        <p:nvPicPr>
          <p:cNvPr id="599" name="Google Shape;599;p21"/>
          <p:cNvPicPr preferRelativeResize="0">
            <a:picLocks noGrp="1"/>
          </p:cNvPicPr>
          <p:nvPr>
            <p:ph type="body" idx="1"/>
          </p:nvPr>
        </p:nvPicPr>
        <p:blipFill rotWithShape="1">
          <a:blip r:embed="rId3">
            <a:alphaModFix/>
          </a:blip>
          <a:srcRect/>
          <a:stretch/>
        </p:blipFill>
        <p:spPr>
          <a:xfrm>
            <a:off x="3291555" y="1482725"/>
            <a:ext cx="6328027" cy="4816475"/>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22"/>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605" name="Google Shape;605;p22"/>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606" name="Google Shape;606;p22"/>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22</a:t>
            </a:fld>
            <a:endParaRPr/>
          </a:p>
        </p:txBody>
      </p:sp>
      <p:sp>
        <p:nvSpPr>
          <p:cNvPr id="607" name="Google Shape;607;p22"/>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100"/>
              <a:buNone/>
            </a:pPr>
            <a:r>
              <a:rPr lang="en-GB" b="1"/>
              <a:t>1 ECTS</a:t>
            </a:r>
            <a:endParaRPr/>
          </a:p>
          <a:p>
            <a:pPr marL="296326" lvl="0" indent="-160880" algn="l" rtl="0">
              <a:lnSpc>
                <a:spcPct val="90000"/>
              </a:lnSpc>
              <a:spcBef>
                <a:spcPts val="1600"/>
              </a:spcBef>
              <a:spcAft>
                <a:spcPts val="0"/>
              </a:spcAft>
              <a:buSzPts val="2133"/>
              <a:buNone/>
            </a:pPr>
            <a:endParaRPr/>
          </a:p>
          <a:p>
            <a:pPr marL="296326" lvl="0" indent="-296326" algn="l" rtl="0">
              <a:lnSpc>
                <a:spcPct val="90000"/>
              </a:lnSpc>
              <a:spcBef>
                <a:spcPts val="1600"/>
              </a:spcBef>
              <a:spcAft>
                <a:spcPts val="0"/>
              </a:spcAft>
              <a:buSzPts val="2100"/>
              <a:buChar char="•"/>
            </a:pPr>
            <a:r>
              <a:rPr lang="en-GB"/>
              <a:t>Lecturer Contact Hours: </a:t>
            </a:r>
            <a:endParaRPr/>
          </a:p>
          <a:p>
            <a:pPr marL="594769" lvl="1" indent="-298442" algn="l" rtl="0">
              <a:lnSpc>
                <a:spcPct val="90000"/>
              </a:lnSpc>
              <a:spcBef>
                <a:spcPts val="1067"/>
              </a:spcBef>
              <a:spcAft>
                <a:spcPts val="0"/>
              </a:spcAft>
              <a:buClr>
                <a:schemeClr val="dk1"/>
              </a:buClr>
              <a:buSzPts val="1800"/>
              <a:buChar char="–"/>
            </a:pPr>
            <a:r>
              <a:rPr lang="en-GB"/>
              <a:t>4 Hours Total</a:t>
            </a:r>
            <a:endParaRPr/>
          </a:p>
          <a:p>
            <a:pPr marL="893211" lvl="2" indent="-298442" algn="l" rtl="0">
              <a:lnSpc>
                <a:spcPct val="90000"/>
              </a:lnSpc>
              <a:spcBef>
                <a:spcPts val="800"/>
              </a:spcBef>
              <a:spcAft>
                <a:spcPts val="0"/>
              </a:spcAft>
              <a:buClr>
                <a:schemeClr val="dk1"/>
              </a:buClr>
              <a:buSzPts val="1600"/>
              <a:buChar char="&gt;"/>
            </a:pPr>
            <a:r>
              <a:rPr lang="en-GB"/>
              <a:t>Part 2: 2 Hours </a:t>
            </a:r>
            <a:endParaRPr/>
          </a:p>
          <a:p>
            <a:pPr marL="893211" lvl="2" indent="-298442" algn="l" rtl="0">
              <a:lnSpc>
                <a:spcPct val="90000"/>
              </a:lnSpc>
              <a:spcBef>
                <a:spcPts val="800"/>
              </a:spcBef>
              <a:spcAft>
                <a:spcPts val="0"/>
              </a:spcAft>
              <a:buClr>
                <a:schemeClr val="dk1"/>
              </a:buClr>
              <a:buSzPts val="1600"/>
              <a:buChar char="&gt;"/>
            </a:pPr>
            <a:r>
              <a:rPr lang="en-GB"/>
              <a:t>Part 3: 2 Hours</a:t>
            </a:r>
            <a:endParaRPr/>
          </a:p>
          <a:p>
            <a:pPr marL="296326" lvl="0" indent="-296326" algn="l" rtl="0">
              <a:lnSpc>
                <a:spcPct val="90000"/>
              </a:lnSpc>
              <a:spcBef>
                <a:spcPts val="1333"/>
              </a:spcBef>
              <a:spcAft>
                <a:spcPts val="0"/>
              </a:spcAft>
              <a:buSzPts val="2100"/>
              <a:buChar char="•"/>
            </a:pPr>
            <a:r>
              <a:rPr lang="en-GB"/>
              <a:t>Student Hours:</a:t>
            </a:r>
            <a:endParaRPr/>
          </a:p>
          <a:p>
            <a:pPr marL="594769" lvl="1" indent="-298442" algn="l" rtl="0">
              <a:lnSpc>
                <a:spcPct val="90000"/>
              </a:lnSpc>
              <a:spcBef>
                <a:spcPts val="1067"/>
              </a:spcBef>
              <a:spcAft>
                <a:spcPts val="0"/>
              </a:spcAft>
              <a:buClr>
                <a:schemeClr val="dk1"/>
              </a:buClr>
              <a:buSzPts val="1800"/>
              <a:buChar char="–"/>
            </a:pPr>
            <a:r>
              <a:rPr lang="en-GB"/>
              <a:t>20 Hours Total</a:t>
            </a:r>
            <a:endParaRPr/>
          </a:p>
          <a:p>
            <a:pPr marL="893211" lvl="2" indent="-298442" algn="l" rtl="0">
              <a:lnSpc>
                <a:spcPct val="90000"/>
              </a:lnSpc>
              <a:spcBef>
                <a:spcPts val="800"/>
              </a:spcBef>
              <a:spcAft>
                <a:spcPts val="0"/>
              </a:spcAft>
              <a:buClr>
                <a:schemeClr val="dk1"/>
              </a:buClr>
              <a:buSzPts val="1600"/>
              <a:buChar char="&gt;"/>
            </a:pPr>
            <a:r>
              <a:rPr lang="en-GB"/>
              <a:t>Part 1 Initial Self Study: 4 Hours</a:t>
            </a:r>
            <a:endParaRPr/>
          </a:p>
          <a:p>
            <a:pPr marL="893211" lvl="2" indent="-298442" algn="l" rtl="0">
              <a:lnSpc>
                <a:spcPct val="90000"/>
              </a:lnSpc>
              <a:spcBef>
                <a:spcPts val="800"/>
              </a:spcBef>
              <a:spcAft>
                <a:spcPts val="0"/>
              </a:spcAft>
              <a:buClr>
                <a:schemeClr val="dk1"/>
              </a:buClr>
              <a:buSzPts val="1600"/>
              <a:buChar char="&gt;"/>
            </a:pPr>
            <a:r>
              <a:rPr lang="en-GB"/>
              <a:t>Part 4 Work on Case Study: 16 Hours</a:t>
            </a:r>
            <a:endParaRPr/>
          </a:p>
          <a:p>
            <a:pPr marL="296326" lvl="0" indent="-296326" algn="l" rtl="0">
              <a:lnSpc>
                <a:spcPct val="90000"/>
              </a:lnSpc>
              <a:spcBef>
                <a:spcPts val="1333"/>
              </a:spcBef>
              <a:spcAft>
                <a:spcPts val="0"/>
              </a:spcAft>
              <a:buSzPts val="2100"/>
              <a:buChar char="•"/>
            </a:pPr>
            <a:r>
              <a:rPr lang="en-GB"/>
              <a:t>Total Hours:</a:t>
            </a:r>
            <a:endParaRPr/>
          </a:p>
          <a:p>
            <a:pPr marL="594769" lvl="1" indent="-298442" algn="l" rtl="0">
              <a:lnSpc>
                <a:spcPct val="90000"/>
              </a:lnSpc>
              <a:spcBef>
                <a:spcPts val="1067"/>
              </a:spcBef>
              <a:spcAft>
                <a:spcPts val="0"/>
              </a:spcAft>
              <a:buClr>
                <a:schemeClr val="dk1"/>
              </a:buClr>
              <a:buSzPts val="1800"/>
              <a:buChar char="–"/>
            </a:pPr>
            <a:r>
              <a:rPr lang="en-GB"/>
              <a:t>24 Hours Total</a:t>
            </a:r>
            <a:endParaRPr/>
          </a:p>
          <a:p>
            <a:pPr marL="594769" lvl="1" indent="-179888" algn="l" rtl="0">
              <a:lnSpc>
                <a:spcPct val="90000"/>
              </a:lnSpc>
              <a:spcBef>
                <a:spcPts val="800"/>
              </a:spcBef>
              <a:spcAft>
                <a:spcPts val="0"/>
              </a:spcAft>
              <a:buClr>
                <a:schemeClr val="dk1"/>
              </a:buClr>
              <a:buSzPts val="1867"/>
              <a:buNone/>
            </a:pPr>
            <a:endParaRPr/>
          </a:p>
          <a:p>
            <a:pPr marL="893211" lvl="2" indent="-196842" algn="l" rtl="0">
              <a:lnSpc>
                <a:spcPct val="90000"/>
              </a:lnSpc>
              <a:spcBef>
                <a:spcPts val="800"/>
              </a:spcBef>
              <a:spcAft>
                <a:spcPts val="0"/>
              </a:spcAft>
              <a:buClr>
                <a:schemeClr val="dk1"/>
              </a:buClr>
              <a:buSzPts val="16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338" name="Google Shape;338;p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39" name="Google Shape;339;p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340" name="Google Shape;340;p3"/>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just" rtl="0">
              <a:lnSpc>
                <a:spcPct val="107000"/>
              </a:lnSpc>
              <a:spcBef>
                <a:spcPts val="0"/>
              </a:spcBef>
              <a:spcAft>
                <a:spcPts val="0"/>
              </a:spcAft>
              <a:buSzPts val="3200"/>
              <a:buChar char="•"/>
            </a:pPr>
            <a:r>
              <a:rPr lang="en-GB" sz="3200" b="1">
                <a:latin typeface="Calibri"/>
                <a:ea typeface="Calibri"/>
                <a:cs typeface="Calibri"/>
                <a:sym typeface="Calibri"/>
              </a:rPr>
              <a:t>Mother Course: </a:t>
            </a:r>
            <a:r>
              <a:rPr lang="en-GB" sz="3200">
                <a:latin typeface="Calibri"/>
                <a:ea typeface="Calibri"/>
                <a:cs typeface="Calibri"/>
                <a:sym typeface="Calibri"/>
              </a:rPr>
              <a:t>MFE4211 Artificial Intelligence in Engineering (5 ECTS)</a:t>
            </a:r>
            <a:endParaRPr/>
          </a:p>
          <a:p>
            <a:pPr marL="296326" lvl="0" indent="-296326" algn="just" rtl="0">
              <a:lnSpc>
                <a:spcPct val="107000"/>
              </a:lnSpc>
              <a:spcBef>
                <a:spcPts val="2133"/>
              </a:spcBef>
              <a:spcAft>
                <a:spcPts val="0"/>
              </a:spcAft>
              <a:buSzPts val="3200"/>
              <a:buChar char="•"/>
            </a:pPr>
            <a:r>
              <a:rPr lang="en-GB" sz="3200" b="1">
                <a:latin typeface="Calibri"/>
                <a:ea typeface="Calibri"/>
                <a:cs typeface="Calibri"/>
                <a:sym typeface="Calibri"/>
              </a:rPr>
              <a:t>Mother Programme: </a:t>
            </a:r>
            <a:r>
              <a:rPr lang="en-GB" sz="3200">
                <a:latin typeface="Calibri"/>
                <a:ea typeface="Calibri"/>
                <a:cs typeface="Calibri"/>
                <a:sym typeface="Calibri"/>
              </a:rPr>
              <a:t>Bachelor in Mechanical Engineering (Year 4)</a:t>
            </a:r>
            <a:endParaRPr/>
          </a:p>
          <a:p>
            <a:pPr marL="296326" lvl="0" indent="-67726" algn="l" rtl="0">
              <a:lnSpc>
                <a:spcPct val="90000"/>
              </a:lnSpc>
              <a:spcBef>
                <a:spcPts val="2133"/>
              </a:spcBef>
              <a:spcAft>
                <a:spcPts val="0"/>
              </a:spcAft>
              <a:buSzPts val="3600"/>
              <a:buNone/>
            </a:pPr>
            <a:endParaRPr sz="3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346" name="Google Shape;346;p4"/>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47" name="Google Shape;347;p4"/>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348" name="Google Shape;348;p4"/>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just" rtl="0">
              <a:lnSpc>
                <a:spcPct val="107000"/>
              </a:lnSpc>
              <a:spcBef>
                <a:spcPts val="0"/>
              </a:spcBef>
              <a:spcAft>
                <a:spcPts val="0"/>
              </a:spcAft>
              <a:buSzPts val="3200"/>
              <a:buChar char="•"/>
            </a:pPr>
            <a:r>
              <a:rPr lang="en-GB" sz="3200" b="1">
                <a:latin typeface="Calibri"/>
                <a:ea typeface="Calibri"/>
                <a:cs typeface="Calibri"/>
                <a:sym typeface="Calibri"/>
              </a:rPr>
              <a:t>Study-unit Aims: </a:t>
            </a:r>
            <a:r>
              <a:rPr lang="en-GB" sz="3200">
                <a:latin typeface="Calibri"/>
                <a:ea typeface="Calibri"/>
                <a:cs typeface="Calibri"/>
                <a:sym typeface="Calibri"/>
              </a:rPr>
              <a:t>To provide an introduction and overview of Artificial Intelligence and its role in Engineering for the development of smart/intelligent systems. This acquired competence will collectively enable students to identify areas in which AI tools and techniques could be applied successfully and create AI programs capable of solving typical engineering problems.</a:t>
            </a:r>
            <a:endParaRPr sz="3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354" name="Google Shape;354;p5"/>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55" name="Google Shape;355;p5"/>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356" name="Google Shape;356;p5"/>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just" rtl="0">
              <a:lnSpc>
                <a:spcPct val="107000"/>
              </a:lnSpc>
              <a:spcBef>
                <a:spcPts val="0"/>
              </a:spcBef>
              <a:spcAft>
                <a:spcPts val="0"/>
              </a:spcAft>
              <a:buSzPts val="3200"/>
              <a:buChar char="•"/>
            </a:pPr>
            <a:r>
              <a:rPr lang="en-GB" sz="3200" b="1">
                <a:latin typeface="Calibri"/>
                <a:ea typeface="Calibri"/>
                <a:cs typeface="Calibri"/>
                <a:sym typeface="Calibri"/>
              </a:rPr>
              <a:t>Course Topic: </a:t>
            </a:r>
            <a:r>
              <a:rPr lang="en-GB" sz="3200">
                <a:latin typeface="Calibri"/>
                <a:ea typeface="Calibri"/>
                <a:cs typeface="Calibri"/>
                <a:sym typeface="Calibri"/>
              </a:rPr>
              <a:t>Artificial Neural Networks</a:t>
            </a:r>
            <a:endParaRPr/>
          </a:p>
          <a:p>
            <a:pPr marL="296326" lvl="0" indent="-296326" algn="just" rtl="0">
              <a:lnSpc>
                <a:spcPct val="107000"/>
              </a:lnSpc>
              <a:spcBef>
                <a:spcPts val="2133"/>
              </a:spcBef>
              <a:spcAft>
                <a:spcPts val="0"/>
              </a:spcAft>
              <a:buSzPts val="3200"/>
              <a:buChar char="•"/>
            </a:pPr>
            <a:r>
              <a:rPr lang="en-GB" sz="3200" b="1">
                <a:latin typeface="Calibri"/>
                <a:ea typeface="Calibri"/>
                <a:cs typeface="Calibri"/>
                <a:sym typeface="Calibri"/>
              </a:rPr>
              <a:t>Blended Learning: </a:t>
            </a:r>
            <a:r>
              <a:rPr lang="en-GB" sz="3200">
                <a:latin typeface="Calibri"/>
                <a:ea typeface="Calibri"/>
                <a:cs typeface="Calibri"/>
                <a:sym typeface="Calibri"/>
              </a:rPr>
              <a:t>Online Training Material + In-Class Workshop</a:t>
            </a:r>
            <a:endParaRPr/>
          </a:p>
          <a:p>
            <a:pPr marL="296326" lvl="0" indent="-67726" algn="l" rtl="0">
              <a:lnSpc>
                <a:spcPct val="90000"/>
              </a:lnSpc>
              <a:spcBef>
                <a:spcPts val="2133"/>
              </a:spcBef>
              <a:spcAft>
                <a:spcPts val="0"/>
              </a:spcAft>
              <a:buSzPts val="3600"/>
              <a:buNone/>
            </a:pPr>
            <a:endParaRPr sz="3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Constructive Alignment: ILOs </a:t>
            </a:r>
            <a:endParaRPr/>
          </a:p>
        </p:txBody>
      </p:sp>
      <p:sp>
        <p:nvSpPr>
          <p:cNvPr id="362" name="Google Shape;362;p6"/>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63" name="Google Shape;363;p6"/>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364" name="Google Shape;364;p6"/>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342900" lvl="0" indent="-342900" algn="just" rtl="0">
              <a:lnSpc>
                <a:spcPct val="107000"/>
              </a:lnSpc>
              <a:spcBef>
                <a:spcPts val="0"/>
              </a:spcBef>
              <a:spcAft>
                <a:spcPts val="0"/>
              </a:spcAft>
              <a:buSzPts val="1000"/>
              <a:buFont typeface="Noto Sans Symbols"/>
              <a:buChar char="∙"/>
            </a:pPr>
            <a:r>
              <a:rPr lang="en-GB" sz="3200" b="1">
                <a:latin typeface="Calibri"/>
                <a:ea typeface="Calibri"/>
                <a:cs typeface="Calibri"/>
                <a:sym typeface="Calibri"/>
              </a:rPr>
              <a:t>ILO1 </a:t>
            </a:r>
            <a:r>
              <a:rPr lang="en-GB" sz="3200">
                <a:latin typeface="Calibri"/>
                <a:ea typeface="Calibri"/>
                <a:cs typeface="Calibri"/>
                <a:sym typeface="Calibri"/>
              </a:rPr>
              <a:t>- Explain the basic structure and functions of Artificial Neural Networks. </a:t>
            </a:r>
            <a:endParaRPr/>
          </a:p>
          <a:p>
            <a:pPr marL="342900" lvl="0" indent="-342900" algn="just" rtl="0">
              <a:lnSpc>
                <a:spcPct val="107000"/>
              </a:lnSpc>
              <a:spcBef>
                <a:spcPts val="2133"/>
              </a:spcBef>
              <a:spcAft>
                <a:spcPts val="0"/>
              </a:spcAft>
              <a:buSzPts val="1000"/>
              <a:buFont typeface="Noto Sans Symbols"/>
              <a:buChar char="∙"/>
            </a:pPr>
            <a:r>
              <a:rPr lang="en-GB" sz="3200" b="1">
                <a:latin typeface="Calibri"/>
                <a:ea typeface="Calibri"/>
                <a:cs typeface="Calibri"/>
                <a:sym typeface="Calibri"/>
              </a:rPr>
              <a:t>ILO2 </a:t>
            </a:r>
            <a:r>
              <a:rPr lang="en-GB" sz="3200">
                <a:latin typeface="Calibri"/>
                <a:ea typeface="Calibri"/>
                <a:cs typeface="Calibri"/>
                <a:sym typeface="Calibri"/>
              </a:rPr>
              <a:t>- Apply an Artificial Neural Network to solve a classification problem.</a:t>
            </a:r>
            <a:endParaRPr/>
          </a:p>
          <a:p>
            <a:pPr marL="342900" lvl="0" indent="-342900" algn="just" rtl="0">
              <a:lnSpc>
                <a:spcPct val="107000"/>
              </a:lnSpc>
              <a:spcBef>
                <a:spcPts val="2133"/>
              </a:spcBef>
              <a:spcAft>
                <a:spcPts val="0"/>
              </a:spcAft>
              <a:buSzPts val="1000"/>
              <a:buFont typeface="Noto Sans Symbols"/>
              <a:buChar char="∙"/>
            </a:pPr>
            <a:r>
              <a:rPr lang="en-GB" sz="3200" b="1">
                <a:latin typeface="Calibri"/>
                <a:ea typeface="Calibri"/>
                <a:cs typeface="Calibri"/>
                <a:sym typeface="Calibri"/>
              </a:rPr>
              <a:t>ILO3 </a:t>
            </a:r>
            <a:r>
              <a:rPr lang="en-GB" sz="3200">
                <a:latin typeface="Calibri"/>
                <a:ea typeface="Calibri"/>
                <a:cs typeface="Calibri"/>
                <a:sym typeface="Calibri"/>
              </a:rPr>
              <a:t>- Compare the application of Artificial Neural Networks to the K-Nearest Neighbours Algorithm for a classification problem.</a:t>
            </a:r>
            <a:endParaRPr sz="3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7"/>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Constructive Alignment: TAs + ATs</a:t>
            </a:r>
            <a:endParaRPr/>
          </a:p>
        </p:txBody>
      </p:sp>
      <p:sp>
        <p:nvSpPr>
          <p:cNvPr id="370" name="Google Shape;370;p7"/>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71" name="Google Shape;371;p7"/>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372" name="Google Shape;372;p7"/>
          <p:cNvSpPr/>
          <p:nvPr/>
        </p:nvSpPr>
        <p:spPr>
          <a:xfrm>
            <a:off x="627321" y="2232842"/>
            <a:ext cx="2902688" cy="616688"/>
          </a:xfrm>
          <a:prstGeom prst="homePlat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0" i="0" u="none" strike="noStrike" cap="none">
                <a:solidFill>
                  <a:schemeClr val="dk1"/>
                </a:solidFill>
                <a:latin typeface="Arial"/>
                <a:ea typeface="Arial"/>
                <a:cs typeface="Arial"/>
                <a:sym typeface="Arial"/>
              </a:rPr>
              <a:t>Part 1</a:t>
            </a:r>
            <a:endParaRPr/>
          </a:p>
        </p:txBody>
      </p:sp>
      <p:sp>
        <p:nvSpPr>
          <p:cNvPr id="373" name="Google Shape;373;p7"/>
          <p:cNvSpPr txBox="1"/>
          <p:nvPr/>
        </p:nvSpPr>
        <p:spPr>
          <a:xfrm>
            <a:off x="627322" y="2989769"/>
            <a:ext cx="274320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cap="none">
                <a:solidFill>
                  <a:schemeClr val="dk1"/>
                </a:solidFill>
                <a:latin typeface="Arial"/>
                <a:ea typeface="Arial"/>
                <a:cs typeface="Arial"/>
                <a:sym typeface="Arial"/>
              </a:rPr>
              <a:t>Online</a:t>
            </a:r>
            <a:r>
              <a:rPr lang="en-GB" sz="1800" b="0" i="0" u="none" strike="noStrike" cap="none">
                <a:solidFill>
                  <a:schemeClr val="dk1"/>
                </a:solidFill>
                <a:latin typeface="Arial"/>
                <a:ea typeface="Arial"/>
                <a:cs typeface="Arial"/>
                <a:sym typeface="Arial"/>
              </a:rPr>
              <a:t> Learning and Assessment Content is provided to learn theoretical background about ANNs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TA 1.1, 1.2</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AT 1.1, 1.2</a:t>
            </a:r>
            <a:endParaRPr/>
          </a:p>
        </p:txBody>
      </p:sp>
      <p:cxnSp>
        <p:nvCxnSpPr>
          <p:cNvPr id="374" name="Google Shape;374;p7"/>
          <p:cNvCxnSpPr/>
          <p:nvPr/>
        </p:nvCxnSpPr>
        <p:spPr>
          <a:xfrm>
            <a:off x="627321" y="1913868"/>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375" name="Google Shape;375;p7"/>
          <p:cNvCxnSpPr/>
          <p:nvPr/>
        </p:nvCxnSpPr>
        <p:spPr>
          <a:xfrm>
            <a:off x="3530009" y="1142019"/>
            <a:ext cx="0" cy="4953981"/>
          </a:xfrm>
          <a:prstGeom prst="straightConnector1">
            <a:avLst/>
          </a:prstGeom>
          <a:noFill/>
          <a:ln w="9525" cap="flat" cmpd="sng">
            <a:solidFill>
              <a:srgbClr val="1451A5"/>
            </a:solidFill>
            <a:prstDash val="dash"/>
            <a:round/>
            <a:headEnd type="none" w="sm" len="sm"/>
            <a:tailEnd type="none" w="sm" len="sm"/>
          </a:ln>
        </p:spPr>
      </p:cxnSp>
      <p:cxnSp>
        <p:nvCxnSpPr>
          <p:cNvPr id="376" name="Google Shape;376;p7"/>
          <p:cNvCxnSpPr/>
          <p:nvPr/>
        </p:nvCxnSpPr>
        <p:spPr>
          <a:xfrm>
            <a:off x="8846288" y="1142019"/>
            <a:ext cx="0" cy="4953981"/>
          </a:xfrm>
          <a:prstGeom prst="straightConnector1">
            <a:avLst/>
          </a:prstGeom>
          <a:noFill/>
          <a:ln w="9525" cap="flat" cmpd="sng">
            <a:solidFill>
              <a:srgbClr val="1451A5"/>
            </a:solidFill>
            <a:prstDash val="dash"/>
            <a:round/>
            <a:headEnd type="none" w="sm" len="sm"/>
            <a:tailEnd type="none" w="sm" len="sm"/>
          </a:ln>
        </p:spPr>
      </p:cxnSp>
      <p:sp>
        <p:nvSpPr>
          <p:cNvPr id="377" name="Google Shape;377;p7"/>
          <p:cNvSpPr/>
          <p:nvPr/>
        </p:nvSpPr>
        <p:spPr>
          <a:xfrm>
            <a:off x="3572541" y="2232842"/>
            <a:ext cx="2565982" cy="616685"/>
          </a:xfrm>
          <a:prstGeom prst="chevron">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378" name="Google Shape;378;p7"/>
          <p:cNvSpPr txBox="1"/>
          <p:nvPr/>
        </p:nvSpPr>
        <p:spPr>
          <a:xfrm>
            <a:off x="3675322" y="2989769"/>
            <a:ext cx="2268276"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In Class</a:t>
            </a:r>
            <a:r>
              <a:rPr lang="en-GB" sz="1800">
                <a:solidFill>
                  <a:schemeClr val="dk1"/>
                </a:solidFill>
                <a:latin typeface="Arial"/>
                <a:ea typeface="Arial"/>
                <a:cs typeface="Arial"/>
                <a:sym typeface="Arial"/>
              </a:rPr>
              <a:t> Summary of ANNs and how they are applied (e.g. to Vision Systems)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TA 2.1</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AT 2.1</a:t>
            </a:r>
            <a:endParaRPr/>
          </a:p>
        </p:txBody>
      </p:sp>
      <p:sp>
        <p:nvSpPr>
          <p:cNvPr id="379" name="Google Shape;379;p7"/>
          <p:cNvSpPr txBox="1"/>
          <p:nvPr/>
        </p:nvSpPr>
        <p:spPr>
          <a:xfrm>
            <a:off x="1520456" y="1562986"/>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380" name="Google Shape;380;p7"/>
          <p:cNvSpPr txBox="1"/>
          <p:nvPr/>
        </p:nvSpPr>
        <p:spPr>
          <a:xfrm>
            <a:off x="9442337" y="1519358"/>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381" name="Google Shape;381;p7"/>
          <p:cNvSpPr/>
          <p:nvPr/>
        </p:nvSpPr>
        <p:spPr>
          <a:xfrm>
            <a:off x="6217139" y="2231126"/>
            <a:ext cx="2565982" cy="616685"/>
          </a:xfrm>
          <a:prstGeom prst="chevron">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382" name="Google Shape;382;p7"/>
          <p:cNvSpPr/>
          <p:nvPr/>
        </p:nvSpPr>
        <p:spPr>
          <a:xfrm>
            <a:off x="8909456" y="2234962"/>
            <a:ext cx="2565982" cy="616685"/>
          </a:xfrm>
          <a:prstGeom prst="chevron">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
        <p:nvSpPr>
          <p:cNvPr id="383" name="Google Shape;383;p7"/>
          <p:cNvSpPr txBox="1"/>
          <p:nvPr/>
        </p:nvSpPr>
        <p:spPr>
          <a:xfrm>
            <a:off x="6273210" y="2981165"/>
            <a:ext cx="274320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In Class</a:t>
            </a:r>
            <a:r>
              <a:rPr lang="en-GB" sz="1800">
                <a:solidFill>
                  <a:schemeClr val="dk1"/>
                </a:solidFill>
                <a:latin typeface="Arial"/>
                <a:ea typeface="Arial"/>
                <a:cs typeface="Arial"/>
                <a:sym typeface="Arial"/>
              </a:rPr>
              <a:t> Tutorial and Example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TA 2.2</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AT 2.2</a:t>
            </a:r>
            <a:endParaRPr/>
          </a:p>
        </p:txBody>
      </p:sp>
      <p:sp>
        <p:nvSpPr>
          <p:cNvPr id="384" name="Google Shape;384;p7"/>
          <p:cNvSpPr txBox="1"/>
          <p:nvPr/>
        </p:nvSpPr>
        <p:spPr>
          <a:xfrm>
            <a:off x="8963879" y="2955986"/>
            <a:ext cx="274320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Online </a:t>
            </a:r>
            <a:r>
              <a:rPr lang="en-GB" sz="1800">
                <a:solidFill>
                  <a:schemeClr val="dk1"/>
                </a:solidFill>
                <a:latin typeface="Arial"/>
                <a:ea typeface="Arial"/>
                <a:cs typeface="Arial"/>
                <a:sym typeface="Arial"/>
              </a:rPr>
              <a:t>Students work on Case Study and apply their knowledge on ANNs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TA 2.3, 3.1</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AT 2.3, 3.1</a:t>
            </a:r>
            <a:endParaRPr/>
          </a:p>
        </p:txBody>
      </p:sp>
      <p:sp>
        <p:nvSpPr>
          <p:cNvPr id="385" name="Google Shape;385;p7"/>
          <p:cNvSpPr txBox="1"/>
          <p:nvPr/>
        </p:nvSpPr>
        <p:spPr>
          <a:xfrm>
            <a:off x="4310354" y="1553135"/>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cxnSp>
        <p:nvCxnSpPr>
          <p:cNvPr id="386" name="Google Shape;386;p7"/>
          <p:cNvCxnSpPr/>
          <p:nvPr/>
        </p:nvCxnSpPr>
        <p:spPr>
          <a:xfrm>
            <a:off x="6138523" y="1112555"/>
            <a:ext cx="0" cy="1962694"/>
          </a:xfrm>
          <a:prstGeom prst="straightConnector1">
            <a:avLst/>
          </a:prstGeom>
          <a:noFill/>
          <a:ln w="9525" cap="flat" cmpd="sng">
            <a:solidFill>
              <a:srgbClr val="1451A5"/>
            </a:solidFill>
            <a:prstDash val="dash"/>
            <a:round/>
            <a:headEnd type="none" w="sm" len="sm"/>
            <a:tailEnd type="none" w="sm" len="sm"/>
          </a:ln>
        </p:spPr>
      </p:cxnSp>
      <p:sp>
        <p:nvSpPr>
          <p:cNvPr id="387" name="Google Shape;387;p7"/>
          <p:cNvSpPr txBox="1"/>
          <p:nvPr/>
        </p:nvSpPr>
        <p:spPr>
          <a:xfrm>
            <a:off x="6908248" y="153541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8"/>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1</a:t>
            </a:r>
            <a:endParaRPr/>
          </a:p>
        </p:txBody>
      </p:sp>
      <p:sp>
        <p:nvSpPr>
          <p:cNvPr id="393" name="Google Shape;393;p8"/>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94" name="Google Shape;394;p8"/>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8</a:t>
            </a:fld>
            <a:endParaRPr/>
          </a:p>
        </p:txBody>
      </p:sp>
      <p:graphicFrame>
        <p:nvGraphicFramePr>
          <p:cNvPr id="395" name="Google Shape;395;p8"/>
          <p:cNvGraphicFramePr/>
          <p:nvPr/>
        </p:nvGraphicFramePr>
        <p:xfrm>
          <a:off x="627320" y="2763675"/>
          <a:ext cx="3000000" cy="3000000"/>
        </p:xfrm>
        <a:graphic>
          <a:graphicData uri="http://schemas.openxmlformats.org/drawingml/2006/table">
            <a:tbl>
              <a:tblPr bandRow="1">
                <a:noFill/>
                <a:tableStyleId>{2CB52D09-5B83-47B9-87B5-84917902D465}</a:tableStyleId>
              </a:tblPr>
              <a:tblGrid>
                <a:gridCol w="3617750">
                  <a:extLst>
                    <a:ext uri="{9D8B030D-6E8A-4147-A177-3AD203B41FA5}">
                      <a16:colId xmlns:a16="http://schemas.microsoft.com/office/drawing/2014/main" val="20000"/>
                    </a:ext>
                  </a:extLst>
                </a:gridCol>
                <a:gridCol w="3615700">
                  <a:extLst>
                    <a:ext uri="{9D8B030D-6E8A-4147-A177-3AD203B41FA5}">
                      <a16:colId xmlns:a16="http://schemas.microsoft.com/office/drawing/2014/main" val="20001"/>
                    </a:ext>
                  </a:extLst>
                </a:gridCol>
                <a:gridCol w="3614650">
                  <a:extLst>
                    <a:ext uri="{9D8B030D-6E8A-4147-A177-3AD203B41FA5}">
                      <a16:colId xmlns:a16="http://schemas.microsoft.com/office/drawing/2014/main" val="20002"/>
                    </a:ext>
                  </a:extLst>
                </a:gridCol>
              </a:tblGrid>
              <a:tr h="384750">
                <a:tc>
                  <a:txBody>
                    <a:bodyPr/>
                    <a:lstStyle/>
                    <a:p>
                      <a:pPr marL="0" marR="0" lvl="0" indent="0" algn="l" rtl="0">
                        <a:spcBef>
                          <a:spcPts val="0"/>
                        </a:spcBef>
                        <a:spcAft>
                          <a:spcPts val="0"/>
                        </a:spcAft>
                        <a:buNone/>
                      </a:pPr>
                      <a:r>
                        <a:rPr lang="en-GB" sz="1400" b="1" u="none" strike="noStrike" cap="none"/>
                        <a:t>ILO reference (Highlight the Verb)</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Teaching Activity (What the teachers do)</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Learning Activity (What the students do)</a:t>
                      </a:r>
                      <a:endParaRPr sz="1400" b="1">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3077925">
                <a:tc>
                  <a:txBody>
                    <a:bodyPr/>
                    <a:lstStyle/>
                    <a:p>
                      <a:pPr marL="0" marR="0" lvl="0" indent="0" algn="l" rtl="0">
                        <a:spcBef>
                          <a:spcPts val="0"/>
                        </a:spcBef>
                        <a:spcAft>
                          <a:spcPts val="0"/>
                        </a:spcAft>
                        <a:buNone/>
                      </a:pPr>
                      <a:r>
                        <a:rPr lang="en-GB" sz="1600">
                          <a:latin typeface="Georgia"/>
                          <a:ea typeface="Georgia"/>
                          <a:cs typeface="Georgia"/>
                          <a:sym typeface="Georgia"/>
                        </a:rPr>
                        <a:t>ILO 1</a:t>
                      </a:r>
                      <a:endParaRPr sz="1600">
                        <a:latin typeface="Georgia"/>
                        <a:ea typeface="Georgia"/>
                        <a:cs typeface="Georgia"/>
                        <a:sym typeface="Georgia"/>
                      </a:endParaRPr>
                    </a:p>
                    <a:p>
                      <a:pPr marL="0" marR="0" lvl="0" indent="0" algn="l" rtl="0">
                        <a:spcBef>
                          <a:spcPts val="0"/>
                        </a:spcBef>
                        <a:spcAft>
                          <a:spcPts val="0"/>
                        </a:spcAft>
                        <a:buNone/>
                      </a:pPr>
                      <a:r>
                        <a:rPr lang="en-GB" sz="1600">
                          <a:solidFill>
                            <a:srgbClr val="FF0000"/>
                          </a:solidFill>
                          <a:latin typeface="Georgia"/>
                          <a:ea typeface="Georgia"/>
                          <a:cs typeface="Georgia"/>
                          <a:sym typeface="Georgia"/>
                        </a:rPr>
                        <a:t>Explain </a:t>
                      </a:r>
                      <a:r>
                        <a:rPr lang="en-GB" sz="1600">
                          <a:latin typeface="Georgia"/>
                          <a:ea typeface="Georgia"/>
                          <a:cs typeface="Georgia"/>
                          <a:sym typeface="Georgia"/>
                        </a:rPr>
                        <a:t>the basic structure and functions of Artificial Neural Networks </a:t>
                      </a:r>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600">
                          <a:latin typeface="Georgia"/>
                          <a:ea typeface="Georgia"/>
                          <a:cs typeface="Georgia"/>
                          <a:sym typeface="Georgia"/>
                        </a:rPr>
                        <a:t>TA 1.1</a:t>
                      </a:r>
                      <a:endParaRPr sz="1600">
                        <a:latin typeface="Georgia"/>
                        <a:ea typeface="Georgia"/>
                        <a:cs typeface="Georgia"/>
                        <a:sym typeface="Georgia"/>
                      </a:endParaRPr>
                    </a:p>
                    <a:p>
                      <a:pPr marL="0" marR="0" lvl="0" indent="0" algn="l" rtl="0">
                        <a:spcBef>
                          <a:spcPts val="0"/>
                        </a:spcBef>
                        <a:spcAft>
                          <a:spcPts val="0"/>
                        </a:spcAft>
                        <a:buNone/>
                      </a:pPr>
                      <a:r>
                        <a:rPr lang="en-GB" sz="1600">
                          <a:solidFill>
                            <a:srgbClr val="FF0000"/>
                          </a:solidFill>
                          <a:latin typeface="Georgia"/>
                          <a:ea typeface="Georgia"/>
                          <a:cs typeface="Georgia"/>
                          <a:sym typeface="Georgia"/>
                        </a:rPr>
                        <a:t>Explain </a:t>
                      </a:r>
                      <a:r>
                        <a:rPr lang="en-GB" sz="1600">
                          <a:latin typeface="Georgia"/>
                          <a:ea typeface="Georgia"/>
                          <a:cs typeface="Georgia"/>
                          <a:sym typeface="Georgia"/>
                        </a:rPr>
                        <a:t>using an online platform (Moodle) the basic structure of an Artificial Neural Network.</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TA 1.2</a:t>
                      </a:r>
                      <a:endParaRPr sz="1600">
                        <a:latin typeface="Georgia"/>
                        <a:ea typeface="Georgia"/>
                        <a:cs typeface="Georgia"/>
                        <a:sym typeface="Georgia"/>
                      </a:endParaRPr>
                    </a:p>
                    <a:p>
                      <a:pPr marL="0" marR="0" lvl="0" indent="0" algn="l" rtl="0">
                        <a:spcBef>
                          <a:spcPts val="0"/>
                        </a:spcBef>
                        <a:spcAft>
                          <a:spcPts val="0"/>
                        </a:spcAft>
                        <a:buNone/>
                      </a:pPr>
                      <a:r>
                        <a:rPr lang="en-GB" sz="1600">
                          <a:solidFill>
                            <a:srgbClr val="FF0000"/>
                          </a:solidFill>
                          <a:latin typeface="Georgia"/>
                          <a:ea typeface="Georgia"/>
                          <a:cs typeface="Georgia"/>
                          <a:sym typeface="Georgia"/>
                        </a:rPr>
                        <a:t>Prepare </a:t>
                      </a:r>
                      <a:r>
                        <a:rPr lang="en-GB" sz="1600">
                          <a:latin typeface="Georgia"/>
                          <a:ea typeface="Georgia"/>
                          <a:cs typeface="Georgia"/>
                          <a:sym typeface="Georgia"/>
                        </a:rPr>
                        <a:t>an online quiz (Moodle) Artificial Neural Networks work.</a:t>
                      </a:r>
                      <a:endParaRPr sz="160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600">
                          <a:latin typeface="Georgia"/>
                          <a:ea typeface="Georgia"/>
                          <a:cs typeface="Georgia"/>
                          <a:sym typeface="Georgia"/>
                        </a:rPr>
                        <a:t>LA 1.1</a:t>
                      </a:r>
                      <a:endParaRPr sz="1600">
                        <a:latin typeface="Georgia"/>
                        <a:ea typeface="Georgia"/>
                        <a:cs typeface="Georgia"/>
                        <a:sym typeface="Georgia"/>
                      </a:endParaRPr>
                    </a:p>
                    <a:p>
                      <a:pPr marL="0" marR="0" lvl="0" indent="0" algn="l" rtl="0">
                        <a:spcBef>
                          <a:spcPts val="0"/>
                        </a:spcBef>
                        <a:spcAft>
                          <a:spcPts val="0"/>
                        </a:spcAft>
                        <a:buNone/>
                      </a:pPr>
                      <a:r>
                        <a:rPr lang="en-GB" sz="1600">
                          <a:solidFill>
                            <a:srgbClr val="FF0000"/>
                          </a:solidFill>
                          <a:latin typeface="Georgia"/>
                          <a:ea typeface="Georgia"/>
                          <a:cs typeface="Georgia"/>
                          <a:sym typeface="Georgia"/>
                        </a:rPr>
                        <a:t>Follow </a:t>
                      </a:r>
                      <a:r>
                        <a:rPr lang="en-GB" sz="1600">
                          <a:latin typeface="Georgia"/>
                          <a:ea typeface="Georgia"/>
                          <a:cs typeface="Georgia"/>
                          <a:sym typeface="Georgia"/>
                        </a:rPr>
                        <a:t>the online presentation, take notes (Moodle).</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 </a:t>
                      </a:r>
                      <a:endParaRPr sz="1600">
                        <a:latin typeface="Georgia"/>
                        <a:ea typeface="Georgia"/>
                        <a:cs typeface="Georgia"/>
                        <a:sym typeface="Georgia"/>
                      </a:endParaRPr>
                    </a:p>
                    <a:p>
                      <a:pPr marL="0" marR="0" lvl="0" indent="0" algn="l" rtl="0">
                        <a:spcBef>
                          <a:spcPts val="0"/>
                        </a:spcBef>
                        <a:spcAft>
                          <a:spcPts val="0"/>
                        </a:spcAft>
                        <a:buNone/>
                      </a:pPr>
                      <a:r>
                        <a:rPr lang="en-GB" sz="1600">
                          <a:latin typeface="Georgia"/>
                          <a:ea typeface="Georgia"/>
                          <a:cs typeface="Georgia"/>
                          <a:sym typeface="Georgia"/>
                        </a:rPr>
                        <a:t>LA 1.2</a:t>
                      </a:r>
                      <a:endParaRPr sz="1600">
                        <a:latin typeface="Georgia"/>
                        <a:ea typeface="Georgia"/>
                        <a:cs typeface="Georgia"/>
                        <a:sym typeface="Georgia"/>
                      </a:endParaRPr>
                    </a:p>
                    <a:p>
                      <a:pPr marL="0" marR="0" lvl="0" indent="0" algn="l" rtl="0">
                        <a:spcBef>
                          <a:spcPts val="0"/>
                        </a:spcBef>
                        <a:spcAft>
                          <a:spcPts val="0"/>
                        </a:spcAft>
                        <a:buNone/>
                      </a:pPr>
                      <a:r>
                        <a:rPr lang="en-GB" sz="1600">
                          <a:solidFill>
                            <a:srgbClr val="FF0000"/>
                          </a:solidFill>
                          <a:latin typeface="Georgia"/>
                          <a:ea typeface="Georgia"/>
                          <a:cs typeface="Georgia"/>
                          <a:sym typeface="Georgia"/>
                        </a:rPr>
                        <a:t>Take </a:t>
                      </a:r>
                      <a:r>
                        <a:rPr lang="en-GB" sz="1600">
                          <a:latin typeface="Georgia"/>
                          <a:ea typeface="Georgia"/>
                          <a:cs typeface="Georgia"/>
                          <a:sym typeface="Georgia"/>
                        </a:rPr>
                        <a:t>an online quiz to test their understanding of ANNs (Moodle).</a:t>
                      </a:r>
                      <a:endParaRPr sz="1600">
                        <a:latin typeface="Georgia"/>
                        <a:ea typeface="Georgia"/>
                        <a:cs typeface="Georgia"/>
                        <a:sym typeface="Georgia"/>
                      </a:endParaRPr>
                    </a:p>
                  </a:txBody>
                  <a:tcPr marL="68575" marR="68575" marT="0" marB="0"/>
                </a:tc>
                <a:extLst>
                  <a:ext uri="{0D108BD9-81ED-4DB2-BD59-A6C34878D82A}">
                    <a16:rowId xmlns:a16="http://schemas.microsoft.com/office/drawing/2014/main" val="10001"/>
                  </a:ext>
                </a:extLst>
              </a:tr>
            </a:tbl>
          </a:graphicData>
        </a:graphic>
      </p:graphicFrame>
      <p:sp>
        <p:nvSpPr>
          <p:cNvPr id="396" name="Google Shape;396;p8"/>
          <p:cNvSpPr/>
          <p:nvPr/>
        </p:nvSpPr>
        <p:spPr>
          <a:xfrm>
            <a:off x="627321" y="1722473"/>
            <a:ext cx="2902688" cy="616688"/>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397" name="Google Shape;397;p8"/>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398" name="Google Shape;398;p8"/>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399" name="Google Shape;399;p8"/>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400" name="Google Shape;400;p8"/>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401" name="Google Shape;401;p8"/>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02" name="Google Shape;402;p8"/>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403" name="Google Shape;403;p8"/>
          <p:cNvSpPr/>
          <p:nvPr/>
        </p:nvSpPr>
        <p:spPr>
          <a:xfrm>
            <a:off x="6217139" y="1720757"/>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404" name="Google Shape;404;p8"/>
          <p:cNvSpPr/>
          <p:nvPr/>
        </p:nvSpPr>
        <p:spPr>
          <a:xfrm>
            <a:off x="8909456" y="172459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sp>
        <p:nvSpPr>
          <p:cNvPr id="405" name="Google Shape;405;p8"/>
          <p:cNvSpPr txBox="1"/>
          <p:nvPr/>
        </p:nvSpPr>
        <p:spPr>
          <a:xfrm>
            <a:off x="4310354"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cxnSp>
        <p:nvCxnSpPr>
          <p:cNvPr id="406" name="Google Shape;406;p8"/>
          <p:cNvCxnSpPr/>
          <p:nvPr/>
        </p:nvCxnSpPr>
        <p:spPr>
          <a:xfrm>
            <a:off x="6138523" y="602192"/>
            <a:ext cx="0" cy="1962694"/>
          </a:xfrm>
          <a:prstGeom prst="straightConnector1">
            <a:avLst/>
          </a:prstGeom>
          <a:noFill/>
          <a:ln w="9525" cap="flat" cmpd="sng">
            <a:solidFill>
              <a:srgbClr val="1451A5"/>
            </a:solidFill>
            <a:prstDash val="dash"/>
            <a:round/>
            <a:headEnd type="none" w="sm" len="sm"/>
            <a:tailEnd type="none" w="sm" len="sm"/>
          </a:ln>
        </p:spPr>
      </p:cxnSp>
      <p:sp>
        <p:nvSpPr>
          <p:cNvPr id="407" name="Google Shape;407;p8"/>
          <p:cNvSpPr txBox="1"/>
          <p:nvPr/>
        </p:nvSpPr>
        <p:spPr>
          <a:xfrm>
            <a:off x="6908248" y="102504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9"/>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1</a:t>
            </a:r>
            <a:endParaRPr/>
          </a:p>
        </p:txBody>
      </p:sp>
      <p:sp>
        <p:nvSpPr>
          <p:cNvPr id="413" name="Google Shape;413;p9"/>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14" name="Google Shape;414;p9"/>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415" name="Google Shape;415;p9"/>
          <p:cNvSpPr txBox="1">
            <a:spLocks noGrp="1"/>
          </p:cNvSpPr>
          <p:nvPr>
            <p:ph type="body" idx="1"/>
          </p:nvPr>
        </p:nvSpPr>
        <p:spPr>
          <a:xfrm>
            <a:off x="627322" y="2583712"/>
            <a:ext cx="10868244" cy="3405271"/>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2100"/>
              <a:buChar char="•"/>
            </a:pPr>
            <a:r>
              <a:rPr lang="en-GB" b="1"/>
              <a:t>Supporting Materials: </a:t>
            </a:r>
            <a:endParaRPr/>
          </a:p>
          <a:p>
            <a:pPr marL="594769" lvl="1" indent="-298442" algn="l" rtl="0">
              <a:lnSpc>
                <a:spcPct val="90000"/>
              </a:lnSpc>
              <a:spcBef>
                <a:spcPts val="1067"/>
              </a:spcBef>
              <a:spcAft>
                <a:spcPts val="0"/>
              </a:spcAft>
              <a:buClr>
                <a:schemeClr val="dk1"/>
              </a:buClr>
              <a:buSzPts val="1800"/>
              <a:buChar char="–"/>
            </a:pPr>
            <a:r>
              <a:rPr lang="en-GB"/>
              <a:t>PowerPoints, SCORM packages and supplementary materials.</a:t>
            </a:r>
            <a:endParaRPr/>
          </a:p>
          <a:p>
            <a:pPr marL="594769" lvl="1" indent="-298442" algn="l" rtl="0">
              <a:lnSpc>
                <a:spcPct val="90000"/>
              </a:lnSpc>
              <a:spcBef>
                <a:spcPts val="800"/>
              </a:spcBef>
              <a:spcAft>
                <a:spcPts val="0"/>
              </a:spcAft>
              <a:buClr>
                <a:schemeClr val="dk1"/>
              </a:buClr>
              <a:buSzPts val="1800"/>
              <a:buChar char="–"/>
            </a:pPr>
            <a:r>
              <a:rPr lang="en-GB"/>
              <a:t>A PDF of the online lectures will be provided for reference and future revision.</a:t>
            </a:r>
            <a:endParaRPr/>
          </a:p>
          <a:p>
            <a:pPr marL="594769" lvl="1" indent="-298442" algn="l" rtl="0">
              <a:lnSpc>
                <a:spcPct val="90000"/>
              </a:lnSpc>
              <a:spcBef>
                <a:spcPts val="800"/>
              </a:spcBef>
              <a:spcAft>
                <a:spcPts val="0"/>
              </a:spcAft>
              <a:buClr>
                <a:schemeClr val="dk1"/>
              </a:buClr>
              <a:buSzPts val="1800"/>
              <a:buChar char="–"/>
            </a:pPr>
            <a:r>
              <a:rPr lang="en-GB"/>
              <a:t>Online Questionnaire</a:t>
            </a:r>
            <a:endParaRPr/>
          </a:p>
          <a:p>
            <a:pPr marL="296326" lvl="0" indent="-296326" algn="l" rtl="0">
              <a:lnSpc>
                <a:spcPct val="90000"/>
              </a:lnSpc>
              <a:spcBef>
                <a:spcPts val="1333"/>
              </a:spcBef>
              <a:spcAft>
                <a:spcPts val="0"/>
              </a:spcAft>
              <a:buSzPts val="2100"/>
              <a:buChar char="•"/>
            </a:pPr>
            <a:r>
              <a:rPr lang="en-GB" b="1"/>
              <a:t>Supporting equipment: </a:t>
            </a:r>
            <a:r>
              <a:rPr lang="en-GB"/>
              <a:t>None</a:t>
            </a:r>
            <a:endParaRPr/>
          </a:p>
          <a:p>
            <a:pPr marL="296326" lvl="0" indent="-296326" algn="l" rtl="0">
              <a:lnSpc>
                <a:spcPct val="90000"/>
              </a:lnSpc>
              <a:spcBef>
                <a:spcPts val="1600"/>
              </a:spcBef>
              <a:spcAft>
                <a:spcPts val="0"/>
              </a:spcAft>
              <a:buSzPts val="2100"/>
              <a:buChar char="•"/>
            </a:pPr>
            <a:r>
              <a:rPr lang="en-GB" b="1"/>
              <a:t>Supporting facilities: </a:t>
            </a:r>
            <a:r>
              <a:rPr lang="en-GB"/>
              <a:t>Online Learning Environment</a:t>
            </a:r>
            <a:endParaRPr/>
          </a:p>
          <a:p>
            <a:pPr marL="296326" lvl="0" indent="-296326" algn="l" rtl="0">
              <a:lnSpc>
                <a:spcPct val="90000"/>
              </a:lnSpc>
              <a:spcBef>
                <a:spcPts val="1600"/>
              </a:spcBef>
              <a:spcAft>
                <a:spcPts val="0"/>
              </a:spcAft>
              <a:buSzPts val="2100"/>
              <a:buChar char="•"/>
            </a:pPr>
            <a:r>
              <a:rPr lang="en-GB" b="1"/>
              <a:t>Instructions:</a:t>
            </a:r>
            <a:endParaRPr/>
          </a:p>
          <a:p>
            <a:pPr marL="594769" lvl="1" indent="-298442" algn="l" rtl="0">
              <a:lnSpc>
                <a:spcPct val="90000"/>
              </a:lnSpc>
              <a:spcBef>
                <a:spcPts val="1067"/>
              </a:spcBef>
              <a:spcAft>
                <a:spcPts val="0"/>
              </a:spcAft>
              <a:buClr>
                <a:schemeClr val="dk1"/>
              </a:buClr>
              <a:buSzPts val="1800"/>
              <a:buChar char="–"/>
            </a:pPr>
            <a:r>
              <a:rPr lang="en-GB"/>
              <a:t>Students must complete all online materials, including self-assessment questions.</a:t>
            </a:r>
            <a:endParaRPr/>
          </a:p>
          <a:p>
            <a:pPr marL="296326" lvl="0" indent="-296326" algn="l" rtl="0">
              <a:lnSpc>
                <a:spcPct val="90000"/>
              </a:lnSpc>
              <a:spcBef>
                <a:spcPts val="1333"/>
              </a:spcBef>
              <a:spcAft>
                <a:spcPts val="0"/>
              </a:spcAft>
              <a:buSzPts val="2100"/>
              <a:buChar char="•"/>
            </a:pPr>
            <a:r>
              <a:rPr lang="en-GB" b="1"/>
              <a:t>Objective: </a:t>
            </a:r>
            <a:r>
              <a:rPr lang="en-GB"/>
              <a:t>Ensure students understand the foundational concepts of Artificial Neural Networks</a:t>
            </a:r>
            <a:endParaRPr/>
          </a:p>
          <a:p>
            <a:pPr marL="296326" lvl="0" indent="-160880" algn="l" rtl="0">
              <a:lnSpc>
                <a:spcPct val="90000"/>
              </a:lnSpc>
              <a:spcBef>
                <a:spcPts val="1600"/>
              </a:spcBef>
              <a:spcAft>
                <a:spcPts val="0"/>
              </a:spcAft>
              <a:buSzPts val="2133"/>
              <a:buNone/>
            </a:pPr>
            <a:endParaRPr/>
          </a:p>
        </p:txBody>
      </p:sp>
      <p:sp>
        <p:nvSpPr>
          <p:cNvPr id="416" name="Google Shape;416;p9"/>
          <p:cNvSpPr/>
          <p:nvPr/>
        </p:nvSpPr>
        <p:spPr>
          <a:xfrm>
            <a:off x="627321" y="1722473"/>
            <a:ext cx="2902688" cy="616688"/>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417" name="Google Shape;417;p9"/>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418" name="Google Shape;418;p9"/>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419" name="Google Shape;419;p9"/>
          <p:cNvCxnSpPr/>
          <p:nvPr/>
        </p:nvCxnSpPr>
        <p:spPr>
          <a:xfrm>
            <a:off x="8846288" y="631650"/>
            <a:ext cx="0" cy="1952062"/>
          </a:xfrm>
          <a:prstGeom prst="straightConnector1">
            <a:avLst/>
          </a:prstGeom>
          <a:noFill/>
          <a:ln w="9525" cap="flat" cmpd="sng">
            <a:solidFill>
              <a:srgbClr val="1451A5"/>
            </a:solidFill>
            <a:prstDash val="dash"/>
            <a:round/>
            <a:headEnd type="none" w="sm" len="sm"/>
            <a:tailEnd type="none" w="sm" len="sm"/>
          </a:ln>
        </p:spPr>
      </p:cxnSp>
      <p:sp>
        <p:nvSpPr>
          <p:cNvPr id="420" name="Google Shape;420;p9"/>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421" name="Google Shape;421;p9"/>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22" name="Google Shape;422;p9"/>
          <p:cNvSpPr txBox="1"/>
          <p:nvPr/>
        </p:nvSpPr>
        <p:spPr>
          <a:xfrm>
            <a:off x="4310354" y="104277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2</a:t>
            </a:r>
            <a:endParaRPr/>
          </a:p>
        </p:txBody>
      </p:sp>
      <p:sp>
        <p:nvSpPr>
          <p:cNvPr id="423" name="Google Shape;423;p9"/>
          <p:cNvSpPr txBox="1"/>
          <p:nvPr/>
        </p:nvSpPr>
        <p:spPr>
          <a:xfrm>
            <a:off x="9442337" y="10089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
        <p:nvSpPr>
          <p:cNvPr id="424" name="Google Shape;424;p9"/>
          <p:cNvSpPr/>
          <p:nvPr/>
        </p:nvSpPr>
        <p:spPr>
          <a:xfrm>
            <a:off x="6217139" y="1720757"/>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425" name="Google Shape;425;p9"/>
          <p:cNvSpPr/>
          <p:nvPr/>
        </p:nvSpPr>
        <p:spPr>
          <a:xfrm>
            <a:off x="8909456" y="172459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4</a:t>
            </a:r>
            <a:endParaRPr/>
          </a:p>
        </p:txBody>
      </p:sp>
      <p:cxnSp>
        <p:nvCxnSpPr>
          <p:cNvPr id="426" name="Google Shape;426;p9"/>
          <p:cNvCxnSpPr/>
          <p:nvPr/>
        </p:nvCxnSpPr>
        <p:spPr>
          <a:xfrm>
            <a:off x="6138523" y="602192"/>
            <a:ext cx="0" cy="1962694"/>
          </a:xfrm>
          <a:prstGeom prst="straightConnector1">
            <a:avLst/>
          </a:prstGeom>
          <a:noFill/>
          <a:ln w="9525" cap="flat" cmpd="sng">
            <a:solidFill>
              <a:srgbClr val="1451A5"/>
            </a:solidFill>
            <a:prstDash val="dash"/>
            <a:round/>
            <a:headEnd type="none" w="sm" len="sm"/>
            <a:tailEnd type="none" w="sm" len="sm"/>
          </a:ln>
        </p:spPr>
      </p:cxnSp>
      <p:sp>
        <p:nvSpPr>
          <p:cNvPr id="427" name="Google Shape;427;p9"/>
          <p:cNvSpPr txBox="1"/>
          <p:nvPr/>
        </p:nvSpPr>
        <p:spPr>
          <a:xfrm>
            <a:off x="6908248" y="102504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1171</Words>
  <Application>Microsoft Office PowerPoint</Application>
  <PresentationFormat>Widescreen</PresentationFormat>
  <Paragraphs>288</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Calibri</vt:lpstr>
      <vt:lpstr>Arial</vt:lpstr>
      <vt:lpstr>Play</vt:lpstr>
      <vt:lpstr>Georgia</vt:lpstr>
      <vt:lpstr>Noto Sans Symbols</vt:lpstr>
      <vt:lpstr>Office Theme</vt:lpstr>
      <vt:lpstr>KTH_PPT-mall</vt:lpstr>
      <vt:lpstr>BLISS- Blended Learning Implementation for reSilient, acceSsible and efficient higher education</vt:lpstr>
      <vt:lpstr>Agenda</vt:lpstr>
      <vt:lpstr>Unit Overview</vt:lpstr>
      <vt:lpstr>Unit Overview</vt:lpstr>
      <vt:lpstr>Unit Overview</vt:lpstr>
      <vt:lpstr>Constructive Alignment: ILOs </vt:lpstr>
      <vt:lpstr>Constructive Alignment: TAs + ATs</vt:lpstr>
      <vt:lpstr>Part 1</vt:lpstr>
      <vt:lpstr>Part 1</vt:lpstr>
      <vt:lpstr>Part 1 - Materials</vt:lpstr>
      <vt:lpstr>Part 1 - Materials</vt:lpstr>
      <vt:lpstr>Part 1 - Materials</vt:lpstr>
      <vt:lpstr>Part 2</vt:lpstr>
      <vt:lpstr>Part 2</vt:lpstr>
      <vt:lpstr>Part 2 - Materials</vt:lpstr>
      <vt:lpstr>Part 2</vt:lpstr>
      <vt:lpstr>Part 3</vt:lpstr>
      <vt:lpstr>Part 3 - Materials</vt:lpstr>
      <vt:lpstr>Part 4</vt:lpstr>
      <vt:lpstr>Part 4</vt:lpstr>
      <vt:lpstr>Part 4</vt:lpstr>
      <vt:lpstr>Unit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Emmanuel Francalanza</dc:creator>
  <cp:lastModifiedBy>Antonio Maffei</cp:lastModifiedBy>
  <cp:revision>1</cp:revision>
  <dcterms:created xsi:type="dcterms:W3CDTF">2024-06-26T05:02:21Z</dcterms:created>
  <dcterms:modified xsi:type="dcterms:W3CDTF">2025-04-14T07:18:22Z</dcterms:modified>
</cp:coreProperties>
</file>